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embeddedFontLst>
    <p:embeddedFont>
      <p:font typeface="Ribeye" charset="0"/>
      <p:regular r:id="rId14"/>
    </p:embeddedFont>
    <p:embeddedFont>
      <p:font typeface="Arial Black" pitchFamily="34" charset="0"/>
      <p:bold r:id="rId15"/>
    </p:embeddedFont>
  </p:embeddedFont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0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Google Shape;3;n"/>
          <p:cNvSpPr>
            <a:spLocks noGrp="1" noRo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15" name="Google Shape;4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Google Shape;81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5362" name="Google Shape;82;p1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Google Shape;129;p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33794" name="Google Shape;130;p10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Google Shape;136;p1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35842" name="Google Shape;137;p11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87;p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88;p2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92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93;p3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97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21506" name="Google Shape;98;p4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103;p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23554" name="Google Shape;104;p5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9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25602" name="Google Shape;110;p6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14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27650" name="Google Shape;115;p7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19;p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29698" name="Google Shape;120;p8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24;p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it-IT" sz="1100" smtClean="0">
              <a:latin typeface="Arial" charset="0"/>
              <a:cs typeface="Arial" charset="0"/>
            </a:endParaRPr>
          </a:p>
        </p:txBody>
      </p:sp>
      <p:sp>
        <p:nvSpPr>
          <p:cNvPr id="31746" name="Google Shape;125;p9:notes"/>
          <p:cNvSpPr>
            <a:spLocks noGrp="1" noRot="1"/>
          </p:cNvSpPr>
          <p:nvPr>
            <p:ph type="sldImg" idx="2"/>
          </p:nvPr>
        </p:nvSpPr>
        <p:spPr>
          <a:ln>
            <a:headEnd/>
            <a:tailE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 Black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 Black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Arial"/>
            </a:endParaRPr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7" name="Google Shape;7;p1"/>
          <p:cNvSpPr txBox="1"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smtClean="0">
              <a:sym typeface="Arial" charset="0"/>
            </a:endParaRPr>
          </a:p>
        </p:txBody>
      </p:sp>
      <p:sp>
        <p:nvSpPr>
          <p:cNvPr id="1028" name="Google Shape;8;p1"/>
          <p:cNvSpPr txBox="1">
            <a:spLocks noGrp="1"/>
          </p:cNvSpPr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it-IT" sz="1200">
              <a:solidFill>
                <a:srgbClr val="888888"/>
              </a:solidFill>
            </a:endParaRPr>
          </a:p>
        </p:txBody>
      </p:sp>
      <p:sp>
        <p:nvSpPr>
          <p:cNvPr id="1029" name="Google Shape;9;p1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000000"/>
              </a:buClr>
              <a:buSzPts val="1400"/>
              <a:buFont typeface="Arial" charset="0"/>
              <a:buNone/>
              <a:defRPr/>
            </a:pPr>
            <a:endParaRPr lang="it-IT" sz="1200">
              <a:solidFill>
                <a:srgbClr val="888888"/>
              </a:solidFill>
            </a:endParaRPr>
          </a:p>
        </p:txBody>
      </p:sp>
      <p:sp>
        <p:nvSpPr>
          <p:cNvPr id="1030" name="Google Shape;10;p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r">
              <a:buClr>
                <a:srgbClr val="000000"/>
              </a:buClr>
              <a:buFont typeface="Arial" charset="0"/>
              <a:buNone/>
              <a:defRPr/>
            </a:pPr>
            <a:fld id="{E0A0F3F7-FC23-4214-B572-2064DCCE19B0}" type="slidenum">
              <a:rPr lang="it-IT" sz="1200">
                <a:solidFill>
                  <a:srgbClr val="888888"/>
                </a:solidFill>
              </a:rPr>
              <a:pPr algn="r">
                <a:buClr>
                  <a:srgbClr val="000000"/>
                </a:buClr>
                <a:buFont typeface="Arial" charset="0"/>
                <a:buNone/>
                <a:defRPr/>
              </a:pPr>
              <a:t>‹#›</a:t>
            </a:fld>
            <a:endParaRPr lang="it-IT" sz="1200">
              <a:solidFill>
                <a:srgbClr val="888888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69" r:id="rId2"/>
    <p:sldLayoutId id="2147483668" r:id="rId3"/>
    <p:sldLayoutId id="2147483667" r:id="rId4"/>
    <p:sldLayoutId id="2147483666" r:id="rId5"/>
    <p:sldLayoutId id="2147483665" r:id="rId6"/>
    <p:sldLayoutId id="2147483664" r:id="rId7"/>
    <p:sldLayoutId id="2147483663" r:id="rId8"/>
    <p:sldLayoutId id="2147483662" r:id="rId9"/>
    <p:sldLayoutId id="2147483661" r:id="rId10"/>
    <p:sldLayoutId id="2147483660" r:id="rId11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84;p13"/>
          <p:cNvSpPr txBox="1">
            <a:spLocks noGrp="1"/>
          </p:cNvSpPr>
          <p:nvPr>
            <p:ph type="title"/>
          </p:nvPr>
        </p:nvSpPr>
        <p:spPr>
          <a:xfrm>
            <a:off x="900113" y="1557338"/>
            <a:ext cx="7200900" cy="38877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400"/>
              <a:buFont typeface="Ribeye"/>
              <a:buNone/>
            </a:pPr>
            <a:r>
              <a:rPr lang="it-IT" sz="5400" smtClean="0">
                <a:latin typeface="Ribeye"/>
                <a:cs typeface="Arial" charset="0"/>
                <a:sym typeface="Ribeye"/>
              </a:rPr>
              <a:t>LE RICETTE </a:t>
            </a:r>
            <a:br>
              <a:rPr lang="it-IT" sz="5400" smtClean="0">
                <a:latin typeface="Ribeye"/>
                <a:cs typeface="Arial" charset="0"/>
                <a:sym typeface="Ribeye"/>
              </a:rPr>
            </a:br>
            <a:r>
              <a:rPr lang="it-IT" sz="5400" smtClean="0">
                <a:latin typeface="Ribeye"/>
                <a:cs typeface="Arial" charset="0"/>
                <a:sym typeface="Ribeye"/>
              </a:rPr>
              <a:t>DEL </a:t>
            </a:r>
            <a:br>
              <a:rPr lang="it-IT" sz="5400" smtClean="0">
                <a:latin typeface="Ribeye"/>
                <a:cs typeface="Arial" charset="0"/>
                <a:sym typeface="Ribeye"/>
              </a:rPr>
            </a:br>
            <a:r>
              <a:rPr lang="it-IT" sz="5400" smtClean="0">
                <a:latin typeface="Ribeye"/>
                <a:cs typeface="Arial" charset="0"/>
                <a:sym typeface="Ribeye"/>
              </a:rPr>
              <a:t>NIDO </a:t>
            </a:r>
            <a:br>
              <a:rPr lang="it-IT" sz="5400" smtClean="0">
                <a:latin typeface="Ribeye"/>
                <a:cs typeface="Arial" charset="0"/>
                <a:sym typeface="Ribeye"/>
              </a:rPr>
            </a:br>
            <a:r>
              <a:rPr lang="it-IT" sz="5400" smtClean="0">
                <a:latin typeface="Ribeye"/>
                <a:cs typeface="Arial" charset="0"/>
                <a:sym typeface="Ribeye"/>
              </a:rPr>
              <a:t>CELLINI</a:t>
            </a:r>
          </a:p>
        </p:txBody>
      </p:sp>
      <p:pic>
        <p:nvPicPr>
          <p:cNvPr id="14339" name="Google Shape;85;p13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5513" y="3933825"/>
            <a:ext cx="46037" cy="4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Google Shape;132;p22"/>
          <p:cNvSpPr txBox="1">
            <a:spLocks noGrp="1"/>
          </p:cNvSpPr>
          <p:nvPr>
            <p:ph type="title"/>
          </p:nvPr>
        </p:nvSpPr>
        <p:spPr>
          <a:xfrm>
            <a:off x="709613" y="333375"/>
            <a:ext cx="8229600" cy="1790700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</a:pPr>
            <a:r>
              <a:rPr lang="it-IT" sz="3600" smtClean="0">
                <a:latin typeface="Arial" charset="0"/>
                <a:cs typeface="Arial" charset="0"/>
              </a:rPr>
              <a:t>IMPASTARE IL TUTTO E FARE DEI PANINI DELLA FORMA DESIDERATA</a:t>
            </a:r>
          </a:p>
        </p:txBody>
      </p:sp>
      <p:sp>
        <p:nvSpPr>
          <p:cNvPr id="32771" name="Google Shape;133;p22"/>
          <p:cNvSpPr txBox="1">
            <a:spLocks noChangeArrowheads="1"/>
          </p:cNvSpPr>
          <p:nvPr/>
        </p:nvSpPr>
        <p:spPr bwMode="auto">
          <a:xfrm>
            <a:off x="2557463" y="2889250"/>
            <a:ext cx="43926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it-IT" sz="1800"/>
              <a:t>*A PIACERE AGGIUNGERE SEMI DI SESAMO O VARI </a:t>
            </a:r>
          </a:p>
        </p:txBody>
      </p:sp>
      <p:sp>
        <p:nvSpPr>
          <p:cNvPr id="32772" name="Google Shape;134;p22"/>
          <p:cNvSpPr txBox="1">
            <a:spLocks noChangeArrowheads="1"/>
          </p:cNvSpPr>
          <p:nvPr/>
        </p:nvSpPr>
        <p:spPr bwMode="auto">
          <a:xfrm>
            <a:off x="1006475" y="5013325"/>
            <a:ext cx="7493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buClr>
                <a:srgbClr val="000000"/>
              </a:buClr>
              <a:buFont typeface="Arial" charset="0"/>
              <a:buNone/>
            </a:pPr>
            <a:r>
              <a:rPr lang="it-IT" sz="3600"/>
              <a:t>CUOCERE IN FORNO A 180/200° PER CIRCA 30 MINUTI </a:t>
            </a: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Google Shape;139;p23"/>
          <p:cNvSpPr txBox="1">
            <a:spLocks noGrp="1"/>
          </p:cNvSpPr>
          <p:nvPr>
            <p:ph type="ctrTitle"/>
          </p:nvPr>
        </p:nvSpPr>
        <p:spPr>
          <a:xfrm>
            <a:off x="900113" y="2852738"/>
            <a:ext cx="7772400" cy="14700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5400"/>
              <a:buFont typeface="Arial Black" pitchFamily="34" charset="0"/>
              <a:buNone/>
            </a:pPr>
            <a:r>
              <a:rPr lang="it-IT" sz="5400" smtClean="0">
                <a:solidFill>
                  <a:srgbClr val="FF0000"/>
                </a:solidFill>
                <a:latin typeface="Arial Black" pitchFamily="34" charset="0"/>
                <a:cs typeface="Arial" charset="0"/>
                <a:sym typeface="Arial Black" pitchFamily="34" charset="0"/>
              </a:rPr>
              <a:t>BUON APPETITO 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Google Shape;90;p14"/>
          <p:cNvSpPr txBox="1">
            <a:spLocks noChangeArrowheads="1"/>
          </p:cNvSpPr>
          <p:nvPr/>
        </p:nvSpPr>
        <p:spPr bwMode="auto">
          <a:xfrm>
            <a:off x="468313" y="1989138"/>
            <a:ext cx="39592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 sz="5400"/>
              <a:t>BISCOTTI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Google Shape;95;p15"/>
          <p:cNvSpPr txBox="1">
            <a:spLocks noChangeArrowheads="1"/>
          </p:cNvSpPr>
          <p:nvPr/>
        </p:nvSpPr>
        <p:spPr bwMode="auto">
          <a:xfrm>
            <a:off x="4308475" y="333375"/>
            <a:ext cx="4668838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 sz="3600"/>
              <a:t>400 G. FARINA</a:t>
            </a:r>
            <a:endParaRPr lang="it-IT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it-IT" sz="36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 sz="3600"/>
              <a:t>200 G. ZUCCHERO</a:t>
            </a:r>
            <a:endParaRPr lang="it-IT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it-IT" sz="36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 sz="3600"/>
              <a:t>½ BICCHIERE OLIO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100;p16"/>
          <p:cNvSpPr txBox="1">
            <a:spLocks noChangeArrowheads="1"/>
          </p:cNvSpPr>
          <p:nvPr/>
        </p:nvSpPr>
        <p:spPr bwMode="auto">
          <a:xfrm>
            <a:off x="4716463" y="246063"/>
            <a:ext cx="41036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 sz="3200"/>
              <a:t>½ BUSTINA DI LIEVITO PER DOLCI</a:t>
            </a:r>
            <a:endParaRPr lang="it-IT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it-IT" sz="32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 sz="3200"/>
              <a:t>LATTE DI RISO Q.B. PER IMPASTARE</a:t>
            </a:r>
            <a:endParaRPr lang="it-IT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it-IT" sz="32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 sz="3200"/>
              <a:t>SCORZA DI LIMONE O ARANCIA</a:t>
            </a:r>
          </a:p>
        </p:txBody>
      </p:sp>
      <p:sp>
        <p:nvSpPr>
          <p:cNvPr id="20483" name="Google Shape;101;p16"/>
          <p:cNvSpPr txBox="1">
            <a:spLocks noChangeArrowheads="1"/>
          </p:cNvSpPr>
          <p:nvPr/>
        </p:nvSpPr>
        <p:spPr bwMode="auto">
          <a:xfrm>
            <a:off x="323850" y="6092825"/>
            <a:ext cx="82089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 sz="1800"/>
              <a:t>* PER IMPASTARE SI PUÒ METTERE SPREMUTA D’ARANCIA AL POSTO DEL LATTE DI RISO 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106;p17"/>
          <p:cNvSpPr txBox="1">
            <a:spLocks noChangeArrowheads="1"/>
          </p:cNvSpPr>
          <p:nvPr/>
        </p:nvSpPr>
        <p:spPr bwMode="auto">
          <a:xfrm>
            <a:off x="179388" y="115888"/>
            <a:ext cx="4679950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 sz="2400"/>
              <a:t>MESCOLARE TUTTI GLI INGREDIENTI FINO A RAGGIUNGERE UN IMPASTO ABBASTANZA MORBIDO</a:t>
            </a:r>
            <a:endParaRPr lang="it-IT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it-IT" sz="24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 sz="2400"/>
              <a:t>FARE FORMINE A PIACERE</a:t>
            </a:r>
            <a:endParaRPr lang="it-IT"/>
          </a:p>
          <a:p>
            <a:pPr>
              <a:buClr>
                <a:srgbClr val="000000"/>
              </a:buClr>
              <a:buFont typeface="Arial" charset="0"/>
              <a:buNone/>
            </a:pPr>
            <a:endParaRPr lang="it-IT" sz="2400"/>
          </a:p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 sz="2400"/>
              <a:t>PENNELLARE CON UN PO’ DI LATTE E SPOLVERARE DI ZUCCHERO O GRANELLA</a:t>
            </a:r>
          </a:p>
        </p:txBody>
      </p:sp>
      <p:sp>
        <p:nvSpPr>
          <p:cNvPr id="22531" name="Google Shape;107;p17"/>
          <p:cNvSpPr txBox="1">
            <a:spLocks noChangeArrowheads="1"/>
          </p:cNvSpPr>
          <p:nvPr/>
        </p:nvSpPr>
        <p:spPr bwMode="auto">
          <a:xfrm>
            <a:off x="5976938" y="5084763"/>
            <a:ext cx="31670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Font typeface="Arial" charset="0"/>
              <a:buNone/>
            </a:pPr>
            <a:r>
              <a:rPr lang="it-IT" sz="2400"/>
              <a:t>*PRERISCALDARE IL FORNO E CUOCERE A 180° PER 10/15 MINUTI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467544" y="764704"/>
            <a:ext cx="3871533" cy="2376264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r>
              <a:rPr b="1" ker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0000"/>
                    </a:gs>
                    <a:gs pos="50000">
                      <a:srgbClr val="F0747B"/>
                    </a:gs>
                    <a:gs pos="100000">
                      <a:srgbClr val="E0E8F4"/>
                    </a:gs>
                  </a:gsLst>
                  <a:lin ang="10800000" scaled="0"/>
                </a:gradFill>
                <a:latin typeface="Arial"/>
                <a:ea typeface="Arial"/>
                <a:cs typeface="Arial"/>
                <a:sym typeface="Arial"/>
              </a:rPr>
              <a:t>BUONA </a:t>
            </a:r>
            <a:br>
              <a:rPr b="1" ker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0000"/>
                    </a:gs>
                    <a:gs pos="50000">
                      <a:srgbClr val="F0747B"/>
                    </a:gs>
                    <a:gs pos="100000">
                      <a:srgbClr val="E0E8F4"/>
                    </a:gs>
                  </a:gsLst>
                  <a:lin ang="10800000" scaled="0"/>
                </a:gradFill>
                <a:latin typeface="Arial"/>
                <a:ea typeface="Arial"/>
                <a:cs typeface="Arial"/>
                <a:sym typeface="Arial"/>
              </a:rPr>
            </a:br>
            <a:r>
              <a:rPr b="1" kern="0">
                <a:ln w="10525" cap="flat" cmpd="sng">
                  <a:solidFill>
                    <a:srgbClr val="4478B7"/>
                  </a:solidFill>
                  <a:prstDash val="solid"/>
                  <a:round/>
                  <a:headEnd type="none" w="sm" len="sm"/>
                  <a:tailEnd type="none" w="sm" len="sm"/>
                </a:ln>
                <a:gradFill>
                  <a:gsLst>
                    <a:gs pos="0">
                      <a:srgbClr val="FF0000"/>
                    </a:gs>
                    <a:gs pos="50000">
                      <a:srgbClr val="F0747B"/>
                    </a:gs>
                    <a:gs pos="100000">
                      <a:srgbClr val="E0E8F4"/>
                    </a:gs>
                  </a:gsLst>
                  <a:lin ang="10800000" scaled="0"/>
                </a:gradFill>
                <a:latin typeface="Arial"/>
                <a:ea typeface="Arial"/>
                <a:cs typeface="Arial"/>
                <a:sym typeface="Arial"/>
              </a:rPr>
              <a:t>MERENDA</a:t>
            </a: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Google Shape;117;p19"/>
          <p:cNvSpPr txBox="1">
            <a:spLocks noGrp="1"/>
          </p:cNvSpPr>
          <p:nvPr>
            <p:ph type="ctrTitle"/>
          </p:nvPr>
        </p:nvSpPr>
        <p:spPr>
          <a:xfrm>
            <a:off x="4643438" y="981075"/>
            <a:ext cx="4824412" cy="1470025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400"/>
            </a:pPr>
            <a:r>
              <a:rPr lang="it-IT" sz="5400" smtClean="0">
                <a:latin typeface="Arial" charset="0"/>
                <a:cs typeface="Arial" charset="0"/>
              </a:rPr>
              <a:t>PANINO</a:t>
            </a: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Google Shape;122;p20"/>
          <p:cNvSpPr txBox="1">
            <a:spLocks noGrp="1"/>
          </p:cNvSpPr>
          <p:nvPr>
            <p:ph type="ctrTitle"/>
          </p:nvPr>
        </p:nvSpPr>
        <p:spPr>
          <a:xfrm>
            <a:off x="19050" y="3860800"/>
            <a:ext cx="7489825" cy="34559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</a:pPr>
            <a:r>
              <a:rPr lang="it-IT" sz="3600" smtClean="0">
                <a:latin typeface="Arial" charset="0"/>
                <a:cs typeface="Arial" charset="0"/>
              </a:rPr>
              <a:t>500 G FARINA</a:t>
            </a:r>
            <a:br>
              <a:rPr lang="it-IT" sz="3600" smtClean="0">
                <a:latin typeface="Arial" charset="0"/>
                <a:cs typeface="Arial" charset="0"/>
              </a:rPr>
            </a:br>
            <a:r>
              <a:rPr lang="it-IT" sz="3600" smtClean="0">
                <a:latin typeface="Arial" charset="0"/>
                <a:cs typeface="Arial" charset="0"/>
              </a:rPr>
              <a:t>1 BUSTINA LIEVITO ISTANTANEO PER SALATI </a:t>
            </a:r>
            <a:br>
              <a:rPr lang="it-IT" sz="3600" smtClean="0">
                <a:latin typeface="Arial" charset="0"/>
                <a:cs typeface="Arial" charset="0"/>
              </a:rPr>
            </a:br>
            <a:r>
              <a:rPr lang="it-IT" sz="4400" smtClean="0">
                <a:latin typeface="Arial Black" pitchFamily="34" charset="0"/>
                <a:cs typeface="Arial" charset="0"/>
                <a:sym typeface="Arial Black" pitchFamily="34" charset="0"/>
              </a:rPr>
              <a:t> </a:t>
            </a: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27;p21"/>
          <p:cNvSpPr txBox="1">
            <a:spLocks noGrp="1"/>
          </p:cNvSpPr>
          <p:nvPr>
            <p:ph type="ctrTitle"/>
          </p:nvPr>
        </p:nvSpPr>
        <p:spPr>
          <a:xfrm>
            <a:off x="0" y="3617913"/>
            <a:ext cx="7561263" cy="3240087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600"/>
            </a:pPr>
            <a:r>
              <a:rPr lang="it-IT" sz="3600" smtClean="0">
                <a:latin typeface="Arial" charset="0"/>
                <a:cs typeface="Arial" charset="0"/>
              </a:rPr>
              <a:t>½ BICCHIERE OLIO DI OLIVA</a:t>
            </a:r>
            <a:br>
              <a:rPr lang="it-IT" sz="3600" smtClean="0">
                <a:latin typeface="Arial" charset="0"/>
                <a:cs typeface="Arial" charset="0"/>
              </a:rPr>
            </a:br>
            <a:r>
              <a:rPr lang="it-IT" sz="3600" smtClean="0">
                <a:latin typeface="Arial" charset="0"/>
                <a:cs typeface="Arial" charset="0"/>
              </a:rPr>
              <a:t>ACQUA Q.B.</a:t>
            </a:r>
            <a:br>
              <a:rPr lang="it-IT" sz="3600" smtClean="0">
                <a:latin typeface="Arial" charset="0"/>
                <a:cs typeface="Arial" charset="0"/>
              </a:rPr>
            </a:br>
            <a:r>
              <a:rPr lang="it-IT" sz="3600" smtClean="0">
                <a:latin typeface="Arial" charset="0"/>
                <a:cs typeface="Arial" charset="0"/>
              </a:rPr>
              <a:t>1 CUCCHIAINO DI SALE</a:t>
            </a:r>
            <a:br>
              <a:rPr lang="it-IT" sz="3600" smtClean="0">
                <a:latin typeface="Arial" charset="0"/>
                <a:cs typeface="Arial" charset="0"/>
              </a:rPr>
            </a:br>
            <a:r>
              <a:rPr lang="it-IT" sz="3600" smtClean="0">
                <a:latin typeface="Arial" charset="0"/>
                <a:cs typeface="Arial" charset="0"/>
              </a:rPr>
              <a:t>UN PIZZICO DI ZUCCHERO</a:t>
            </a:r>
          </a:p>
        </p:txBody>
      </p:sp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133</Words>
  <PresentationFormat>On-screen Show (4:3)</PresentationFormat>
  <Paragraphs>26</Paragraphs>
  <Slides>11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Modello struttura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5" baseType="lpstr">
      <vt:lpstr>Arial</vt:lpstr>
      <vt:lpstr>Ribeye</vt:lpstr>
      <vt:lpstr>Arial Black</vt:lpstr>
      <vt:lpstr>Tema di Office</vt:lpstr>
      <vt:lpstr>LE RICETTE  DEL  NIDO  CELLINI</vt:lpstr>
      <vt:lpstr>Diapositiva 2</vt:lpstr>
      <vt:lpstr>Diapositiva 3</vt:lpstr>
      <vt:lpstr>Diapositiva 4</vt:lpstr>
      <vt:lpstr>Diapositiva 5</vt:lpstr>
      <vt:lpstr>Diapositiva 6</vt:lpstr>
      <vt:lpstr>PANINO</vt:lpstr>
      <vt:lpstr>500 G FARINA 1 BUSTINA LIEVITO ISTANTANEO PER SALATI   </vt:lpstr>
      <vt:lpstr>½ BICCHIERE OLIO DI OLIVA ACQUA Q.B. 1 CUCCHIAINO DI SALE UN PIZZICO DI ZUCCHERO</vt:lpstr>
      <vt:lpstr>IMPASTARE IL TUTTO E FARE DEI PANINI DELLA FORMA DESIDERATA</vt:lpstr>
      <vt:lpstr>BUON APPETITO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RICETTE  DEL  NIDO  CELLINI</dc:title>
  <cp:lastModifiedBy>Baroni Umberto</cp:lastModifiedBy>
  <cp:revision>1</cp:revision>
  <dcterms:modified xsi:type="dcterms:W3CDTF">2020-05-12T16:23:36Z</dcterms:modified>
</cp:coreProperties>
</file>