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_rels/slideLayout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media/image33.png" ContentType="image/png"/>
  <Override PartName="/ppt/media/image32.png" ContentType="image/png"/>
  <Override PartName="/ppt/media/image31.png" ContentType="image/png"/>
  <Override PartName="/ppt/media/image30.png" ContentType="image/png"/>
  <Override PartName="/ppt/media/image23.png" ContentType="image/png"/>
  <Override PartName="/ppt/media/image22.png" ContentType="image/png"/>
  <Override PartName="/ppt/media/image21.png" ContentType="image/png"/>
  <Override PartName="/ppt/media/image19.png" ContentType="image/png"/>
  <Override PartName="/ppt/media/image20.png" ContentType="image/png"/>
  <Override PartName="/ppt/media/image18.png" ContentType="image/png"/>
  <Override PartName="/ppt/media/image13.png" ContentType="image/png"/>
  <Override PartName="/ppt/media/image11.png" ContentType="image/png"/>
  <Override PartName="/ppt/media/image10.png" ContentType="image/png"/>
  <Override PartName="/ppt/media/image9.jpeg" ContentType="image/jpeg"/>
  <Override PartName="/ppt/media/image12.png" ContentType="image/png"/>
  <Override PartName="/ppt/media/image14.jpeg" ContentType="image/jpeg"/>
  <Override PartName="/ppt/media/image8.png" ContentType="image/png"/>
  <Override PartName="/ppt/media/image7.png" ContentType="image/png"/>
  <Override PartName="/ppt/media/image29.png" ContentType="image/png"/>
  <Override PartName="/ppt/media/image6.png" ContentType="image/png"/>
  <Override PartName="/ppt/media/image28.png" ContentType="image/png"/>
  <Override PartName="/ppt/media/image5.png" ContentType="image/png"/>
  <Override PartName="/ppt/media/image27.png" ContentType="image/png"/>
  <Override PartName="/ppt/media/image4.png" ContentType="image/png"/>
  <Override PartName="/ppt/media/image17.png" ContentType="image/png"/>
  <Override PartName="/ppt/media/image26.png" ContentType="image/png"/>
  <Override PartName="/ppt/media/image3.png" ContentType="image/png"/>
  <Override PartName="/ppt/media/image16.png" ContentType="image/png"/>
  <Override PartName="/ppt/media/image25.png" ContentType="image/png"/>
  <Override PartName="/ppt/media/image2.png" ContentType="image/png"/>
  <Override PartName="/ppt/media/image15.png" ContentType="image/png"/>
  <Override PartName="/ppt/media/image24.png" ContentType="image/png"/>
  <Override PartName="/ppt/media/image1.png" ContentType="image/png"/>
  <Override PartName="/ppt/theme/theme1.xml" ContentType="application/vnd.openxmlformats-officedocument.theme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906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743040" y="1122480"/>
            <a:ext cx="8419680" cy="23875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95000" y="3682080"/>
            <a:ext cx="89150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743040" y="1122480"/>
            <a:ext cx="8419680" cy="23875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5063040" y="3682080"/>
            <a:ext cx="4350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495000" y="3682080"/>
            <a:ext cx="4350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743040" y="1122480"/>
            <a:ext cx="8419680" cy="23875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pic>
        <p:nvPicPr>
          <p:cNvPr id="43" name="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2459880" y="1604520"/>
            <a:ext cx="4984920" cy="3977280"/>
          </a:xfrm>
          <a:prstGeom prst="rect">
            <a:avLst/>
          </a:prstGeom>
          <a:ln>
            <a:noFill/>
          </a:ln>
        </p:spPr>
      </p:pic>
      <p:pic>
        <p:nvPicPr>
          <p:cNvPr id="44" name="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2459880" y="1604520"/>
            <a:ext cx="498492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743040" y="1122480"/>
            <a:ext cx="8419680" cy="23875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subTitle"/>
          </p:nvPr>
        </p:nvSpPr>
        <p:spPr>
          <a:xfrm>
            <a:off x="495000" y="1604520"/>
            <a:ext cx="8915040" cy="39776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743040" y="1122480"/>
            <a:ext cx="8419680" cy="23875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743040" y="1122480"/>
            <a:ext cx="8419680" cy="23875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743040" y="1122480"/>
            <a:ext cx="8419680" cy="23875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subTitle"/>
          </p:nvPr>
        </p:nvSpPr>
        <p:spPr>
          <a:xfrm>
            <a:off x="743040" y="1122480"/>
            <a:ext cx="8419680" cy="110671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743040" y="1122480"/>
            <a:ext cx="8419680" cy="23875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95000" y="3682080"/>
            <a:ext cx="4350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743040" y="1122480"/>
            <a:ext cx="8419680" cy="23875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397728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5063040" y="3682080"/>
            <a:ext cx="4350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743040" y="1122480"/>
            <a:ext cx="8419680" cy="2387520"/>
          </a:xfrm>
          <a:prstGeom prst="rect">
            <a:avLst/>
          </a:prstGeom>
        </p:spPr>
        <p:txBody>
          <a:bodyPr lIns="0" rIns="0" tIns="0" bIns="0" anchor="ctr"/>
          <a:p>
            <a:endParaRPr/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495000" y="1604520"/>
            <a:ext cx="4350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0" name="PlaceHolder 3"/>
          <p:cNvSpPr>
            <a:spLocks noGrp="1"/>
          </p:cNvSpPr>
          <p:nvPr>
            <p:ph type="body"/>
          </p:nvPr>
        </p:nvSpPr>
        <p:spPr>
          <a:xfrm>
            <a:off x="5063040" y="1604520"/>
            <a:ext cx="43502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  <p:sp>
        <p:nvSpPr>
          <p:cNvPr id="31" name="PlaceHolder 4"/>
          <p:cNvSpPr>
            <a:spLocks noGrp="1"/>
          </p:cNvSpPr>
          <p:nvPr>
            <p:ph type="body"/>
          </p:nvPr>
        </p:nvSpPr>
        <p:spPr>
          <a:xfrm>
            <a:off x="495000" y="3682080"/>
            <a:ext cx="8915040" cy="1896840"/>
          </a:xfrm>
          <a:prstGeom prst="rect">
            <a:avLst/>
          </a:prstGeom>
        </p:spPr>
        <p:txBody>
          <a:bodyPr lIns="0" rIns="0" tIns="0" bIns="0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743040" y="1122480"/>
            <a:ext cx="8419680" cy="2387160"/>
          </a:xfrm>
          <a:prstGeom prst="rect">
            <a:avLst/>
          </a:prstGeom>
        </p:spPr>
        <p:txBody>
          <a:bodyPr anchor="b"/>
          <a:p>
            <a:pPr algn="ctr">
              <a:lnSpc>
                <a:spcPct val="100000"/>
              </a:lnSpc>
            </a:pPr>
            <a:r>
              <a:rPr lang="en-US" sz="6000">
                <a:solidFill>
                  <a:srgbClr val="000000"/>
                </a:solidFill>
                <a:latin typeface="Calibri Light"/>
              </a:rPr>
              <a:t>Fate clic per modificare il formato del testo del titoloFare clic per modificare lo stile del titolo dello schema</a:t>
            </a:r>
            <a:endParaRPr/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681120" y="6356520"/>
            <a:ext cx="2228400" cy="364680"/>
          </a:xfrm>
          <a:prstGeom prst="rect">
            <a:avLst/>
          </a:prstGeom>
        </p:spPr>
        <p:txBody>
          <a:bodyPr anchor="ctr"/>
          <a:p>
            <a:pPr>
              <a:lnSpc>
                <a:spcPct val="100000"/>
              </a:lnSpc>
            </a:pPr>
            <a:r>
              <a:rPr lang="it-IT" sz="1200">
                <a:solidFill>
                  <a:srgbClr val="8b8b8b"/>
                </a:solidFill>
                <a:latin typeface="Calibri"/>
              </a:rPr>
              <a:t>12/12/17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281400" y="6356520"/>
            <a:ext cx="3342960" cy="364680"/>
          </a:xfrm>
          <a:prstGeom prst="rect">
            <a:avLst/>
          </a:prstGeom>
        </p:spPr>
        <p:txBody>
          <a:bodyPr anchor="ctr"/>
          <a:p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996240" y="6356520"/>
            <a:ext cx="2228400" cy="364680"/>
          </a:xfrm>
          <a:prstGeom prst="rect">
            <a:avLst/>
          </a:prstGeom>
        </p:spPr>
        <p:txBody>
          <a:bodyPr anchor="ctr"/>
          <a:p>
            <a:pPr algn="r">
              <a:lnSpc>
                <a:spcPct val="100000"/>
              </a:lnSpc>
            </a:pPr>
            <a:fld id="{CBBF88E0-2295-4524-BD25-86EC10B896C3}" type="slidenum">
              <a:rPr lang="it-IT" sz="1200">
                <a:solidFill>
                  <a:srgbClr val="8b8b8b"/>
                </a:solidFill>
                <a:latin typeface="Calibri"/>
              </a:rPr>
              <a:t>&lt;numero&gt;</a:t>
            </a:fld>
            <a:endParaRPr/>
          </a:p>
        </p:txBody>
      </p:sp>
      <p:pic>
        <p:nvPicPr>
          <p:cNvPr id="4" name="Immagine 10" descr=""/>
          <p:cNvPicPr/>
          <p:nvPr/>
        </p:nvPicPr>
        <p:blipFill>
          <a:blip r:embed="rId2"/>
          <a:srcRect l="0" t="1906299" r="0" b="0"/>
          <a:stretch>
            <a:fillRect/>
          </a:stretch>
        </p:blipFill>
        <p:spPr>
          <a:xfrm>
            <a:off x="0" y="4320"/>
            <a:ext cx="9905760" cy="995400"/>
          </a:xfrm>
          <a:prstGeom prst="rect">
            <a:avLst/>
          </a:prstGeom>
          <a:ln>
            <a:noFill/>
          </a:ln>
        </p:spPr>
      </p:pic>
      <p:sp>
        <p:nvSpPr>
          <p:cNvPr id="5" name="CustomShape 5"/>
          <p:cNvSpPr/>
          <p:nvPr/>
        </p:nvSpPr>
        <p:spPr>
          <a:xfrm>
            <a:off x="3960" y="-4320"/>
            <a:ext cx="9905760" cy="1013760"/>
          </a:xfrm>
          <a:prstGeom prst="rect">
            <a:avLst/>
          </a:prstGeom>
          <a:solidFill>
            <a:srgbClr val="ffffff"/>
          </a:solidFill>
          <a:ln w="6480">
            <a:noFill/>
          </a:ln>
        </p:spPr>
      </p:sp>
      <p:pic>
        <p:nvPicPr>
          <p:cNvPr id="6" name="Immagine 13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4499280" y="6373440"/>
            <a:ext cx="906840" cy="330840"/>
          </a:xfrm>
          <a:prstGeom prst="rect">
            <a:avLst/>
          </a:prstGeom>
          <a:ln>
            <a:noFill/>
          </a:ln>
        </p:spPr>
      </p:pic>
      <p:sp>
        <p:nvSpPr>
          <p:cNvPr id="7" name="CustomShape 6"/>
          <p:cNvSpPr/>
          <p:nvPr/>
        </p:nvSpPr>
        <p:spPr>
          <a:xfrm>
            <a:off x="0" y="265320"/>
            <a:ext cx="9905760" cy="424800"/>
          </a:xfrm>
          <a:prstGeom prst="rect">
            <a:avLst/>
          </a:prstGeom>
          <a:solidFill>
            <a:srgbClr val="ffffff"/>
          </a:solidFill>
          <a:ln w="12600">
            <a:noFill/>
          </a:ln>
        </p:spPr>
      </p:sp>
      <p:sp>
        <p:nvSpPr>
          <p:cNvPr id="8" name="Line 7"/>
          <p:cNvSpPr/>
          <p:nvPr/>
        </p:nvSpPr>
        <p:spPr>
          <a:xfrm>
            <a:off x="0" y="687960"/>
            <a:ext cx="9905760" cy="0"/>
          </a:xfrm>
          <a:prstGeom prst="line">
            <a:avLst/>
          </a:prstGeom>
          <a:ln w="6480">
            <a:solidFill>
              <a:srgbClr val="44b569"/>
            </a:solidFill>
            <a:miter/>
          </a:ln>
        </p:spPr>
      </p:sp>
      <p:sp>
        <p:nvSpPr>
          <p:cNvPr id="9" name="Line 8"/>
          <p:cNvSpPr/>
          <p:nvPr/>
        </p:nvSpPr>
        <p:spPr>
          <a:xfrm>
            <a:off x="-1800" y="267480"/>
            <a:ext cx="9905760" cy="0"/>
          </a:xfrm>
          <a:prstGeom prst="line">
            <a:avLst/>
          </a:prstGeom>
          <a:ln w="6480">
            <a:solidFill>
              <a:srgbClr val="44b569"/>
            </a:solidFill>
            <a:miter/>
          </a:ln>
        </p:spPr>
      </p:sp>
      <p:sp>
        <p:nvSpPr>
          <p:cNvPr id="10" name="PlaceHolder 9"/>
          <p:cNvSpPr>
            <a:spLocks noGrp="1"/>
          </p:cNvSpPr>
          <p:nvPr>
            <p:ph type="body"/>
          </p:nvPr>
        </p:nvSpPr>
        <p:spPr>
          <a:xfrm>
            <a:off x="495000" y="1604520"/>
            <a:ext cx="8915040" cy="3977280"/>
          </a:xfrm>
          <a:prstGeom prst="rect">
            <a:avLst/>
          </a:prstGeom>
        </p:spPr>
        <p:txBody>
          <a:bodyPr lIns="0" rIns="0" tIns="0" bIns="0"/>
          <a:p>
            <a:pPr>
              <a:buSzPct val="45000"/>
              <a:buFont typeface="StarSymbol"/>
              <a:buChar char=""/>
            </a:pPr>
            <a:r>
              <a:rPr lang="en-US" sz="2800">
                <a:latin typeface="Calibri"/>
              </a:rPr>
              <a:t>Fate clic per modificare il formato del testo della struttura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000">
                <a:latin typeface="Calibri"/>
              </a:rPr>
              <a:t>Secondo livello struttura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>
                <a:latin typeface="Calibri"/>
              </a:rPr>
              <a:t>Terzo livello struttura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US">
                <a:latin typeface="Calibri"/>
              </a:rPr>
              <a:t>Quarto livello struttura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US" sz="2000">
                <a:latin typeface="Calibri"/>
              </a:rPr>
              <a:t>Quinto livello struttura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2000">
                <a:latin typeface="Calibri"/>
              </a:rPr>
              <a:t>Sesto livello struttura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2000">
                <a:latin typeface="Calibri"/>
              </a:rPr>
              <a:t>Settimo livello struttura</a:t>
            </a:r>
            <a:endParaRPr/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33.png"/><Relationship Id="rId2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image" Target="../media/image9.jpeg"/><Relationship Id="rId4" Type="http://schemas.openxmlformats.org/officeDocument/2006/relationships/slideLayout" Target="../slideLayouts/slideLayout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slideLayout" Target="../slideLayouts/slideLayout2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2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image" Target="../media/image15.png"/><Relationship Id="rId3" Type="http://schemas.openxmlformats.org/officeDocument/2006/relationships/slideLayout" Target="../slideLayouts/slideLayout2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2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23.png"/><Relationship Id="rId8" Type="http://schemas.openxmlformats.org/officeDocument/2006/relationships/slideLayout" Target="../slideLayouts/slideLayout2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image" Target="../media/image25.png"/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slideLayout" Target="../slideLayouts/slideLayout2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image" Target="../media/image30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slideLayout" Target="../slideLayouts/slideLayout2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CustomShape 1"/>
          <p:cNvSpPr/>
          <p:nvPr/>
        </p:nvSpPr>
        <p:spPr>
          <a:xfrm>
            <a:off x="0" y="0"/>
            <a:ext cx="9905760" cy="3296160"/>
          </a:xfrm>
          <a:prstGeom prst="rect">
            <a:avLst/>
          </a:prstGeom>
          <a:solidFill>
            <a:srgbClr val="ffffff"/>
          </a:solidFill>
          <a:ln w="12600">
            <a:solidFill>
              <a:srgbClr val="ffffff"/>
            </a:solidFill>
            <a:miter/>
          </a:ln>
        </p:spPr>
      </p:sp>
      <p:pic>
        <p:nvPicPr>
          <p:cNvPr id="46" name="Immagine 1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0" y="3296520"/>
            <a:ext cx="9905760" cy="3561120"/>
          </a:xfrm>
          <a:prstGeom prst="rect">
            <a:avLst/>
          </a:prstGeom>
          <a:ln>
            <a:noFill/>
          </a:ln>
        </p:spPr>
      </p:pic>
      <p:pic>
        <p:nvPicPr>
          <p:cNvPr id="47" name="Immagine 2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3090240" y="975240"/>
            <a:ext cx="3725280" cy="13600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CustomShape 1"/>
          <p:cNvSpPr/>
          <p:nvPr/>
        </p:nvSpPr>
        <p:spPr>
          <a:xfrm>
            <a:off x="1563840" y="4474440"/>
            <a:ext cx="6799320" cy="118908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ctr">
              <a:lnSpc>
                <a:spcPct val="100000"/>
              </a:lnSpc>
            </a:pPr>
            <a:r>
              <a:rPr b="1" lang="it-IT" sz="3600">
                <a:solidFill>
                  <a:srgbClr val="70ad47"/>
                </a:solidFill>
                <a:latin typeface="Calibri"/>
              </a:rPr>
              <a:t>10 anni di successi, 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it-IT" sz="3600">
                <a:solidFill>
                  <a:srgbClr val="70ad47"/>
                </a:solidFill>
                <a:latin typeface="Calibri"/>
              </a:rPr>
              <a:t>nulla al confronto dei prossimi 10! </a:t>
            </a:r>
            <a:endParaRPr/>
          </a:p>
        </p:txBody>
      </p:sp>
      <p:pic>
        <p:nvPicPr>
          <p:cNvPr id="130" name="Immagine 3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2750040" y="1994400"/>
            <a:ext cx="4857480" cy="21423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9" dur="indefinite" restart="never" nodeType="tmRoot">
          <p:childTnLst>
            <p:seq>
              <p:cTn id="2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CustomShape 1"/>
          <p:cNvSpPr/>
          <p:nvPr/>
        </p:nvSpPr>
        <p:spPr>
          <a:xfrm>
            <a:off x="5314680" y="2774520"/>
            <a:ext cx="4111560" cy="2528280"/>
          </a:xfrm>
          <a:prstGeom prst="rect">
            <a:avLst/>
          </a:prstGeom>
          <a:noFill/>
          <a:ln>
            <a:noFill/>
          </a:ln>
        </p:spPr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it-IT" sz="4000">
                <a:solidFill>
                  <a:srgbClr val="000000"/>
                </a:solidFill>
                <a:latin typeface="Calibri"/>
              </a:rPr>
              <a:t>dove siamo arrivati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it-IT" sz="4000">
                <a:solidFill>
                  <a:srgbClr val="000000"/>
                </a:solidFill>
                <a:latin typeface="Calibri"/>
              </a:rPr>
              <a:t>i nostri progetti</a:t>
            </a:r>
            <a:endParaRPr/>
          </a:p>
          <a:p>
            <a:pPr>
              <a:lnSpc>
                <a:spcPct val="100000"/>
              </a:lnSpc>
            </a:pPr>
            <a:endParaRPr/>
          </a:p>
        </p:txBody>
      </p:sp>
      <p:sp>
        <p:nvSpPr>
          <p:cNvPr id="49" name="CustomShape 2"/>
          <p:cNvSpPr/>
          <p:nvPr/>
        </p:nvSpPr>
        <p:spPr>
          <a:xfrm>
            <a:off x="4664880" y="2878200"/>
            <a:ext cx="550440" cy="550440"/>
          </a:xfrm>
          <a:prstGeom prst="ellipse">
            <a:avLst/>
          </a:prstGeom>
          <a:solidFill>
            <a:srgbClr val="ffffff"/>
          </a:solidFill>
          <a:ln w="12600">
            <a:solidFill>
              <a:srgbClr val="70ad47"/>
            </a:solidFill>
            <a:miter/>
          </a:ln>
        </p:spPr>
      </p:sp>
      <p:pic>
        <p:nvPicPr>
          <p:cNvPr id="50" name="Immagine 73" descr=""/>
          <p:cNvPicPr/>
          <p:nvPr/>
        </p:nvPicPr>
        <p:blipFill>
          <a:blip r:embed="rId1"/>
          <a:srcRect l="1896500" t="1757801" r="149833" b="0"/>
          <a:stretch>
            <a:fillRect/>
          </a:stretch>
        </p:blipFill>
        <p:spPr>
          <a:xfrm>
            <a:off x="4741920" y="2864160"/>
            <a:ext cx="387360" cy="550440"/>
          </a:xfrm>
          <a:prstGeom prst="rect">
            <a:avLst/>
          </a:prstGeom>
          <a:ln>
            <a:noFill/>
          </a:ln>
        </p:spPr>
      </p:pic>
      <p:sp>
        <p:nvSpPr>
          <p:cNvPr id="51" name="CustomShape 3"/>
          <p:cNvSpPr/>
          <p:nvPr/>
        </p:nvSpPr>
        <p:spPr>
          <a:xfrm>
            <a:off x="4664880" y="4099680"/>
            <a:ext cx="550440" cy="550440"/>
          </a:xfrm>
          <a:prstGeom prst="ellipse">
            <a:avLst/>
          </a:prstGeom>
          <a:solidFill>
            <a:srgbClr val="ffffff"/>
          </a:solidFill>
          <a:ln w="12600">
            <a:solidFill>
              <a:srgbClr val="70ad47"/>
            </a:solidFill>
            <a:miter/>
          </a:ln>
        </p:spPr>
      </p:sp>
      <p:pic>
        <p:nvPicPr>
          <p:cNvPr id="52" name="Immagine 77" descr=""/>
          <p:cNvPicPr/>
          <p:nvPr/>
        </p:nvPicPr>
        <p:blipFill>
          <a:blip r:embed="rId2"/>
          <a:srcRect l="1896500" t="1757801" r="149833" b="0"/>
          <a:stretch>
            <a:fillRect/>
          </a:stretch>
        </p:blipFill>
        <p:spPr>
          <a:xfrm>
            <a:off x="4741920" y="4085640"/>
            <a:ext cx="387360" cy="550440"/>
          </a:xfrm>
          <a:prstGeom prst="rect">
            <a:avLst/>
          </a:prstGeom>
          <a:ln>
            <a:noFill/>
          </a:ln>
        </p:spPr>
      </p:pic>
      <p:sp>
        <p:nvSpPr>
          <p:cNvPr id="53" name="Line 4"/>
          <p:cNvSpPr/>
          <p:nvPr/>
        </p:nvSpPr>
        <p:spPr>
          <a:xfrm>
            <a:off x="4257720" y="2288880"/>
            <a:ext cx="0" cy="3039840"/>
          </a:xfrm>
          <a:prstGeom prst="line">
            <a:avLst/>
          </a:prstGeom>
          <a:ln w="6480">
            <a:solidFill>
              <a:srgbClr val="ff0000"/>
            </a:solidFill>
            <a:miter/>
          </a:ln>
        </p:spPr>
      </p:sp>
      <p:sp>
        <p:nvSpPr>
          <p:cNvPr id="54" name="CustomShape 5"/>
          <p:cNvSpPr/>
          <p:nvPr/>
        </p:nvSpPr>
        <p:spPr>
          <a:xfrm>
            <a:off x="2081160" y="3868560"/>
            <a:ext cx="796680" cy="456120"/>
          </a:xfrm>
          <a:prstGeom prst="rect">
            <a:avLst/>
          </a:prstGeom>
          <a:noFill/>
          <a:ln>
            <a:noFill/>
          </a:ln>
        </p:spPr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lang="it-IT" sz="2400">
                <a:solidFill>
                  <a:srgbClr val="000000"/>
                </a:solidFill>
                <a:latin typeface="Calibri"/>
              </a:rPr>
              <a:t>2017</a:t>
            </a:r>
            <a:endParaRPr/>
          </a:p>
        </p:txBody>
      </p:sp>
      <p:sp>
        <p:nvSpPr>
          <p:cNvPr id="55" name="CustomShape 6"/>
          <p:cNvSpPr/>
          <p:nvPr/>
        </p:nvSpPr>
        <p:spPr>
          <a:xfrm>
            <a:off x="285480" y="301680"/>
            <a:ext cx="6159960" cy="3664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>
              <a:lnSpc>
                <a:spcPct val="100000"/>
              </a:lnSpc>
            </a:pPr>
            <a:r>
              <a:rPr b="1" lang="it-IT" sz="2400">
                <a:solidFill>
                  <a:srgbClr val="44b569"/>
                </a:solidFill>
                <a:latin typeface="Calibri"/>
              </a:rPr>
              <a:t>MELAMANGIO</a:t>
            </a:r>
            <a:endParaRPr/>
          </a:p>
        </p:txBody>
      </p:sp>
      <p:pic>
        <p:nvPicPr>
          <p:cNvPr id="56" name="Immagine 18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1374840" y="2916720"/>
            <a:ext cx="2209320" cy="8078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" dur="indefinite" restart="never" nodeType="tmRoot">
          <p:childTnLst>
            <p:seq>
              <p:cTn id="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" name="Table 1"/>
          <p:cNvGraphicFramePr/>
          <p:nvPr/>
        </p:nvGraphicFramePr>
        <p:xfrm>
          <a:off x="464760" y="2154960"/>
          <a:ext cx="6109200" cy="3312000"/>
        </p:xfrm>
        <a:graphic>
          <a:graphicData uri="http://schemas.openxmlformats.org/drawingml/2006/table">
            <a:tbl>
              <a:tblPr/>
              <a:tblGrid>
                <a:gridCol w="2718000"/>
                <a:gridCol w="3391200"/>
              </a:tblGrid>
              <a:tr h="743040">
                <a:tc>
                  <a:txBody>
                    <a:bodyPr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2000">
                          <a:solidFill>
                            <a:srgbClr val="888888"/>
                          </a:solidFill>
                          <a:latin typeface="Calibri"/>
                        </a:rPr>
                        <a:t>Presidente</a:t>
                      </a:r>
                      <a:endParaRPr/>
                    </a:p>
                  </a:txBody>
                  <a:tcPr/>
                </a:tc>
                <a:tc>
                  <a:txBody>
                    <a:bodyPr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2800">
                          <a:solidFill>
                            <a:srgbClr val="000000"/>
                          </a:solidFill>
                          <a:latin typeface="Calibri"/>
                        </a:rPr>
                        <a:t>Giuliana Bartolini</a:t>
                      </a:r>
                      <a:endParaRPr/>
                    </a:p>
                  </a:txBody>
                  <a:tcPr/>
                </a:tc>
              </a:tr>
              <a:tr h="1825920">
                <a:tc>
                  <a:txBody>
                    <a:bodyPr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2000">
                          <a:solidFill>
                            <a:srgbClr val="888888"/>
                          </a:solidFill>
                          <a:latin typeface="Calibri"/>
                        </a:rPr>
                        <a:t>Amministratore 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2000">
                          <a:solidFill>
                            <a:srgbClr val="888888"/>
                          </a:solidFill>
                          <a:latin typeface="Calibri"/>
                        </a:rPr>
                        <a:t>Delegato | CEO</a:t>
                      </a:r>
                      <a:endParaRPr/>
                    </a:p>
                  </a:txBody>
                  <a:tcPr/>
                </a:tc>
                <a:tc>
                  <a:txBody>
                    <a:bodyPr anchor="ctr"/>
                    <a:p>
                      <a:pPr>
                        <a:lnSpc>
                          <a:spcPct val="100000"/>
                        </a:lnSpc>
                      </a:pP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2800">
                          <a:solidFill>
                            <a:srgbClr val="000000"/>
                          </a:solidFill>
                          <a:latin typeface="Calibri"/>
                        </a:rPr>
                        <a:t>Barassi Stefano</a:t>
                      </a:r>
                      <a:r>
                        <a:rPr lang="it-IT" sz="2800">
                          <a:solidFill>
                            <a:srgbClr val="000000"/>
                          </a:solidFill>
                          <a:latin typeface="Calibri"/>
                        </a:rPr>
                        <a:t>
</a:t>
                      </a:r>
                      <a:endParaRPr/>
                    </a:p>
                  </a:txBody>
                  <a:tcPr/>
                </a:tc>
              </a:tr>
              <a:tr h="743040">
                <a:tc>
                  <a:txBody>
                    <a:bodyPr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2000">
                          <a:solidFill>
                            <a:srgbClr val="888888"/>
                          </a:solidFill>
                          <a:latin typeface="Calibri"/>
                        </a:rPr>
                        <a:t>Consigliere</a:t>
                      </a:r>
                      <a:endParaRPr/>
                    </a:p>
                  </a:txBody>
                  <a:tcPr/>
                </a:tc>
                <a:tc>
                  <a:txBody>
                    <a:bodyPr anchor="ctr"/>
                    <a:p>
                      <a:pPr>
                        <a:lnSpc>
                          <a:spcPct val="100000"/>
                        </a:lnSpc>
                      </a:pPr>
                      <a:r>
                        <a:rPr lang="it-IT" sz="2800">
                          <a:solidFill>
                            <a:srgbClr val="000000"/>
                          </a:solidFill>
                          <a:latin typeface="Calibri"/>
                        </a:rPr>
                        <a:t>Valeria Mainieri</a:t>
                      </a:r>
                      <a:endParaRPr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8" name="Immagine 48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7392240" y="2223360"/>
            <a:ext cx="1420200" cy="652320"/>
          </a:xfrm>
          <a:prstGeom prst="rect">
            <a:avLst/>
          </a:prstGeom>
          <a:ln>
            <a:noFill/>
          </a:ln>
        </p:spPr>
      </p:pic>
      <p:pic>
        <p:nvPicPr>
          <p:cNvPr id="59" name="Immagine 49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7252560" y="3628800"/>
            <a:ext cx="1699200" cy="480240"/>
          </a:xfrm>
          <a:prstGeom prst="rect">
            <a:avLst/>
          </a:prstGeom>
          <a:ln>
            <a:noFill/>
          </a:ln>
        </p:spPr>
      </p:pic>
      <p:sp>
        <p:nvSpPr>
          <p:cNvPr id="60" name="Line 2"/>
          <p:cNvSpPr/>
          <p:nvPr/>
        </p:nvSpPr>
        <p:spPr>
          <a:xfrm>
            <a:off x="2775240" y="2349000"/>
            <a:ext cx="0" cy="3039840"/>
          </a:xfrm>
          <a:prstGeom prst="line">
            <a:avLst/>
          </a:prstGeom>
          <a:ln w="6480">
            <a:solidFill>
              <a:srgbClr val="ff0000"/>
            </a:solidFill>
            <a:miter/>
          </a:ln>
        </p:spPr>
      </p:sp>
      <p:pic>
        <p:nvPicPr>
          <p:cNvPr id="61" name="Immagine 50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7424280" y="4786200"/>
            <a:ext cx="1420200" cy="652320"/>
          </a:xfrm>
          <a:prstGeom prst="rect">
            <a:avLst/>
          </a:prstGeom>
          <a:ln>
            <a:noFill/>
          </a:ln>
        </p:spPr>
      </p:pic>
      <p:sp>
        <p:nvSpPr>
          <p:cNvPr id="62" name="CustomShape 3"/>
          <p:cNvSpPr/>
          <p:nvPr/>
        </p:nvSpPr>
        <p:spPr>
          <a:xfrm>
            <a:off x="285480" y="301680"/>
            <a:ext cx="6159960" cy="3664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>
              <a:lnSpc>
                <a:spcPct val="100000"/>
              </a:lnSpc>
            </a:pPr>
            <a:r>
              <a:rPr b="1" lang="it-IT" sz="2400">
                <a:solidFill>
                  <a:srgbClr val="44b569"/>
                </a:solidFill>
                <a:latin typeface="Calibri"/>
              </a:rPr>
              <a:t>FACCIAMO LE PRESENTAZIONI</a:t>
            </a:r>
            <a:endParaRPr/>
          </a:p>
        </p:txBody>
      </p:sp>
    </p:spTree>
  </p:cSld>
  <p:timing>
    <p:tnLst>
      <p:par>
        <p:cTn id="5" dur="indefinite" restart="never" nodeType="tmRoot">
          <p:childTnLst>
            <p:seq>
              <p:cTn id="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CustomShape 1"/>
          <p:cNvSpPr/>
          <p:nvPr/>
        </p:nvSpPr>
        <p:spPr>
          <a:xfrm>
            <a:off x="1800360" y="4690080"/>
            <a:ext cx="1997640" cy="7074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80">
            <a:solidFill>
              <a:srgbClr val="ff0000"/>
            </a:solidFill>
            <a:miter/>
          </a:ln>
        </p:spPr>
      </p:sp>
      <p:sp>
        <p:nvSpPr>
          <p:cNvPr id="64" name="CustomShape 2"/>
          <p:cNvSpPr/>
          <p:nvPr/>
        </p:nvSpPr>
        <p:spPr>
          <a:xfrm>
            <a:off x="1995480" y="2095920"/>
            <a:ext cx="1779840" cy="830160"/>
          </a:xfrm>
          <a:prstGeom prst="roundRect">
            <a:avLst>
              <a:gd name="adj" fmla="val 16667"/>
            </a:avLst>
          </a:prstGeom>
          <a:noFill/>
          <a:ln w="19080">
            <a:solidFill>
              <a:srgbClr val="ff0000"/>
            </a:solidFill>
            <a:miter/>
          </a:ln>
        </p:spPr>
      </p:sp>
      <p:sp>
        <p:nvSpPr>
          <p:cNvPr id="65" name="CustomShape 3"/>
          <p:cNvSpPr/>
          <p:nvPr/>
        </p:nvSpPr>
        <p:spPr>
          <a:xfrm>
            <a:off x="2315880" y="2298960"/>
            <a:ext cx="1161000" cy="395280"/>
          </a:xfrm>
          <a:prstGeom prst="rect">
            <a:avLst/>
          </a:prstGeom>
          <a:noFill/>
          <a:ln>
            <a:noFill/>
          </a:ln>
        </p:spPr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it-IT" sz="2000">
                <a:solidFill>
                  <a:srgbClr val="000000"/>
                </a:solidFill>
                <a:latin typeface="Calibri"/>
              </a:rPr>
              <a:t>QUALITA’</a:t>
            </a:r>
            <a:endParaRPr/>
          </a:p>
        </p:txBody>
      </p:sp>
      <p:sp>
        <p:nvSpPr>
          <p:cNvPr id="66" name="Line 4"/>
          <p:cNvSpPr/>
          <p:nvPr/>
        </p:nvSpPr>
        <p:spPr>
          <a:xfrm flipH="1" flipV="1">
            <a:off x="4208040" y="2746800"/>
            <a:ext cx="230040" cy="331200"/>
          </a:xfrm>
          <a:prstGeom prst="line">
            <a:avLst/>
          </a:prstGeom>
          <a:ln w="3240">
            <a:solidFill>
              <a:srgbClr val="7f7f7f"/>
            </a:solidFill>
            <a:miter/>
          </a:ln>
        </p:spPr>
      </p:sp>
      <p:sp>
        <p:nvSpPr>
          <p:cNvPr id="67" name="Line 5"/>
          <p:cNvSpPr/>
          <p:nvPr/>
        </p:nvSpPr>
        <p:spPr>
          <a:xfrm>
            <a:off x="3798000" y="2746800"/>
            <a:ext cx="410040" cy="0"/>
          </a:xfrm>
          <a:prstGeom prst="line">
            <a:avLst/>
          </a:prstGeom>
          <a:ln w="3240">
            <a:solidFill>
              <a:srgbClr val="7f7f7f"/>
            </a:solidFill>
            <a:miter/>
          </a:ln>
        </p:spPr>
      </p:sp>
      <p:sp>
        <p:nvSpPr>
          <p:cNvPr id="68" name="CustomShape 6"/>
          <p:cNvSpPr/>
          <p:nvPr/>
        </p:nvSpPr>
        <p:spPr>
          <a:xfrm>
            <a:off x="6348240" y="2095920"/>
            <a:ext cx="1977480" cy="83016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80">
            <a:solidFill>
              <a:srgbClr val="ff0000"/>
            </a:solidFill>
            <a:miter/>
          </a:ln>
        </p:spPr>
      </p:sp>
      <p:sp>
        <p:nvSpPr>
          <p:cNvPr id="69" name="CustomShape 7"/>
          <p:cNvSpPr/>
          <p:nvPr/>
        </p:nvSpPr>
        <p:spPr>
          <a:xfrm>
            <a:off x="6359760" y="4684680"/>
            <a:ext cx="1997640" cy="7074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80">
            <a:solidFill>
              <a:srgbClr val="ff0000"/>
            </a:solidFill>
            <a:miter/>
          </a:ln>
        </p:spPr>
      </p:sp>
      <p:pic>
        <p:nvPicPr>
          <p:cNvPr id="70" name="Immagine 78" descr=""/>
          <p:cNvPicPr/>
          <p:nvPr/>
        </p:nvPicPr>
        <p:blipFill>
          <a:blip r:embed="rId1"/>
          <a:srcRect l="0" t="0" r="1112708" b="0"/>
          <a:stretch>
            <a:fillRect/>
          </a:stretch>
        </p:blipFill>
        <p:spPr>
          <a:xfrm>
            <a:off x="3855960" y="3297240"/>
            <a:ext cx="2491920" cy="931680"/>
          </a:xfrm>
          <a:prstGeom prst="rect">
            <a:avLst/>
          </a:prstGeom>
          <a:ln>
            <a:noFill/>
          </a:ln>
        </p:spPr>
      </p:pic>
      <p:sp>
        <p:nvSpPr>
          <p:cNvPr id="71" name="Line 8"/>
          <p:cNvSpPr/>
          <p:nvPr/>
        </p:nvSpPr>
        <p:spPr>
          <a:xfrm flipH="1">
            <a:off x="4208040" y="4533480"/>
            <a:ext cx="230040" cy="331200"/>
          </a:xfrm>
          <a:prstGeom prst="line">
            <a:avLst/>
          </a:prstGeom>
          <a:ln w="3240">
            <a:solidFill>
              <a:srgbClr val="7f7f7f"/>
            </a:solidFill>
            <a:miter/>
          </a:ln>
        </p:spPr>
      </p:sp>
      <p:sp>
        <p:nvSpPr>
          <p:cNvPr id="72" name="Line 9"/>
          <p:cNvSpPr/>
          <p:nvPr/>
        </p:nvSpPr>
        <p:spPr>
          <a:xfrm>
            <a:off x="3798000" y="4864680"/>
            <a:ext cx="410040" cy="0"/>
          </a:xfrm>
          <a:prstGeom prst="line">
            <a:avLst/>
          </a:prstGeom>
          <a:ln w="3240">
            <a:solidFill>
              <a:srgbClr val="7f7f7f"/>
            </a:solidFill>
            <a:miter/>
          </a:ln>
        </p:spPr>
      </p:sp>
      <p:sp>
        <p:nvSpPr>
          <p:cNvPr id="73" name="Line 10"/>
          <p:cNvSpPr/>
          <p:nvPr/>
        </p:nvSpPr>
        <p:spPr>
          <a:xfrm flipV="1">
            <a:off x="5709960" y="2746800"/>
            <a:ext cx="230400" cy="331200"/>
          </a:xfrm>
          <a:prstGeom prst="line">
            <a:avLst/>
          </a:prstGeom>
          <a:ln w="3240">
            <a:solidFill>
              <a:srgbClr val="7f7f7f"/>
            </a:solidFill>
            <a:miter/>
          </a:ln>
        </p:spPr>
      </p:sp>
      <p:sp>
        <p:nvSpPr>
          <p:cNvPr id="74" name="Line 11"/>
          <p:cNvSpPr/>
          <p:nvPr/>
        </p:nvSpPr>
        <p:spPr>
          <a:xfrm flipH="1">
            <a:off x="5940360" y="2746800"/>
            <a:ext cx="409680" cy="0"/>
          </a:xfrm>
          <a:prstGeom prst="line">
            <a:avLst/>
          </a:prstGeom>
          <a:ln w="3240">
            <a:solidFill>
              <a:srgbClr val="7f7f7f"/>
            </a:solidFill>
            <a:miter/>
          </a:ln>
        </p:spPr>
      </p:sp>
      <p:sp>
        <p:nvSpPr>
          <p:cNvPr id="75" name="Line 12"/>
          <p:cNvSpPr/>
          <p:nvPr/>
        </p:nvSpPr>
        <p:spPr>
          <a:xfrm>
            <a:off x="5709960" y="4533480"/>
            <a:ext cx="230400" cy="331200"/>
          </a:xfrm>
          <a:prstGeom prst="line">
            <a:avLst/>
          </a:prstGeom>
          <a:ln w="3240">
            <a:solidFill>
              <a:srgbClr val="7f7f7f"/>
            </a:solidFill>
            <a:miter/>
          </a:ln>
        </p:spPr>
      </p:sp>
      <p:sp>
        <p:nvSpPr>
          <p:cNvPr id="76" name="Line 13"/>
          <p:cNvSpPr/>
          <p:nvPr/>
        </p:nvSpPr>
        <p:spPr>
          <a:xfrm flipH="1">
            <a:off x="5940360" y="4864680"/>
            <a:ext cx="409680" cy="0"/>
          </a:xfrm>
          <a:prstGeom prst="line">
            <a:avLst/>
          </a:prstGeom>
          <a:ln w="3240">
            <a:solidFill>
              <a:srgbClr val="7f7f7f"/>
            </a:solidFill>
            <a:miter/>
          </a:ln>
        </p:spPr>
      </p:sp>
      <p:sp>
        <p:nvSpPr>
          <p:cNvPr id="77" name="CustomShape 14"/>
          <p:cNvSpPr/>
          <p:nvPr/>
        </p:nvSpPr>
        <p:spPr>
          <a:xfrm>
            <a:off x="256680" y="300240"/>
            <a:ext cx="6159960" cy="3664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>
              <a:lnSpc>
                <a:spcPct val="100000"/>
              </a:lnSpc>
            </a:pPr>
            <a:r>
              <a:rPr b="1" lang="it-IT" sz="2400">
                <a:solidFill>
                  <a:srgbClr val="44b569"/>
                </a:solidFill>
                <a:latin typeface="Calibri"/>
              </a:rPr>
              <a:t>I NOSTRI VALORI</a:t>
            </a:r>
            <a:endParaRPr/>
          </a:p>
        </p:txBody>
      </p:sp>
      <p:sp>
        <p:nvSpPr>
          <p:cNvPr id="78" name="CustomShape 15"/>
          <p:cNvSpPr/>
          <p:nvPr/>
        </p:nvSpPr>
        <p:spPr>
          <a:xfrm>
            <a:off x="6424200" y="2298960"/>
            <a:ext cx="1779840" cy="395280"/>
          </a:xfrm>
          <a:prstGeom prst="rect">
            <a:avLst/>
          </a:prstGeom>
          <a:noFill/>
          <a:ln>
            <a:noFill/>
          </a:ln>
        </p:spPr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it-IT" sz="2000">
                <a:solidFill>
                  <a:srgbClr val="000000"/>
                </a:solidFill>
                <a:latin typeface="Calibri"/>
              </a:rPr>
              <a:t>SOSTENIBILITA’</a:t>
            </a:r>
            <a:endParaRPr/>
          </a:p>
        </p:txBody>
      </p:sp>
      <p:sp>
        <p:nvSpPr>
          <p:cNvPr id="79" name="CustomShape 16"/>
          <p:cNvSpPr/>
          <p:nvPr/>
        </p:nvSpPr>
        <p:spPr>
          <a:xfrm>
            <a:off x="1852200" y="4688640"/>
            <a:ext cx="1887120" cy="700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it-IT" sz="2000">
                <a:solidFill>
                  <a:srgbClr val="000000"/>
                </a:solidFill>
                <a:latin typeface="Calibri"/>
              </a:rPr>
              <a:t>SUPPORTO AL TERRITORIO</a:t>
            </a:r>
            <a:endParaRPr/>
          </a:p>
        </p:txBody>
      </p:sp>
      <p:sp>
        <p:nvSpPr>
          <p:cNvPr id="80" name="CustomShape 17"/>
          <p:cNvSpPr/>
          <p:nvPr/>
        </p:nvSpPr>
        <p:spPr>
          <a:xfrm>
            <a:off x="6649560" y="4694400"/>
            <a:ext cx="1440000" cy="700200"/>
          </a:xfrm>
          <a:prstGeom prst="rect">
            <a:avLst/>
          </a:prstGeom>
          <a:noFill/>
          <a:ln>
            <a:noFill/>
          </a:ln>
        </p:spPr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1" lang="it-IT" sz="2000">
                <a:solidFill>
                  <a:srgbClr val="000000"/>
                </a:solidFill>
                <a:latin typeface="Calibri"/>
              </a:rPr>
              <a:t>GRUPPO DI 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it-IT" sz="2000">
                <a:solidFill>
                  <a:srgbClr val="000000"/>
                </a:solidFill>
                <a:latin typeface="Calibri"/>
              </a:rPr>
              <a:t>LAVORO</a:t>
            </a:r>
            <a:endParaRPr/>
          </a:p>
        </p:txBody>
      </p:sp>
    </p:spTree>
  </p:cSld>
  <p:timing>
    <p:tnLst>
      <p:par>
        <p:cTn id="7" dur="indefinite" restart="never" nodeType="tmRoot">
          <p:childTnLst>
            <p:seq>
              <p:cTn id="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CustomShape 1"/>
          <p:cNvSpPr/>
          <p:nvPr/>
        </p:nvSpPr>
        <p:spPr>
          <a:xfrm>
            <a:off x="4442400" y="1677240"/>
            <a:ext cx="4720680" cy="37508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ctr"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SzPct val="155000"/>
              <a:buFont typeface="Arial"/>
              <a:buChar char="•"/>
            </a:pPr>
            <a:r>
              <a:rPr b="1" lang="it-IT" sz="2000">
                <a:solidFill>
                  <a:srgbClr val="ff0000"/>
                </a:solidFill>
                <a:latin typeface="Calibri"/>
              </a:rPr>
              <a:t>650.000</a:t>
            </a:r>
            <a:r>
              <a:rPr lang="it-IT" sz="2000">
                <a:solidFill>
                  <a:srgbClr val="000000"/>
                </a:solidFill>
                <a:latin typeface="Calibri"/>
              </a:rPr>
              <a:t> pasti annui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SzPct val="155000"/>
              <a:buFont typeface="Arial"/>
              <a:buChar char="•"/>
            </a:pPr>
            <a:r>
              <a:rPr b="1" lang="it-IT" sz="2000">
                <a:solidFill>
                  <a:srgbClr val="ff0000"/>
                </a:solidFill>
                <a:latin typeface="Calibri"/>
              </a:rPr>
              <a:t>3.200</a:t>
            </a:r>
            <a:r>
              <a:rPr lang="it-IT" sz="2000">
                <a:solidFill>
                  <a:srgbClr val="000000"/>
                </a:solidFill>
                <a:latin typeface="Calibri"/>
              </a:rPr>
              <a:t> bambini ogni giorno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SzPct val="155000"/>
              <a:buFont typeface="Arial"/>
              <a:buChar char="•"/>
            </a:pPr>
            <a:r>
              <a:rPr b="1" lang="it-IT" sz="2000">
                <a:solidFill>
                  <a:srgbClr val="ff0000"/>
                </a:solidFill>
                <a:latin typeface="Calibri"/>
              </a:rPr>
              <a:t>60.000</a:t>
            </a:r>
            <a:r>
              <a:rPr lang="it-IT" sz="2000">
                <a:solidFill>
                  <a:srgbClr val="000000"/>
                </a:solidFill>
                <a:latin typeface="Calibri"/>
              </a:rPr>
              <a:t> Ore lavoro ogni anno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SzPct val="155000"/>
              <a:buFont typeface="Arial"/>
              <a:buChar char="•"/>
            </a:pPr>
            <a:r>
              <a:rPr b="1" lang="it-IT" sz="2000">
                <a:solidFill>
                  <a:srgbClr val="ff0000"/>
                </a:solidFill>
                <a:latin typeface="Calibri"/>
              </a:rPr>
              <a:t>320.000</a:t>
            </a:r>
            <a:r>
              <a:rPr lang="it-IT" sz="2000">
                <a:solidFill>
                  <a:srgbClr val="000000"/>
                </a:solidFill>
                <a:latin typeface="Calibri"/>
              </a:rPr>
              <a:t> KG di food movimentati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SzPct val="155000"/>
              <a:buFont typeface="Arial"/>
              <a:buChar char="•"/>
            </a:pPr>
            <a:r>
              <a:rPr b="1" lang="it-IT" sz="2000">
                <a:solidFill>
                  <a:srgbClr val="ff0000"/>
                </a:solidFill>
                <a:latin typeface="Calibri"/>
              </a:rPr>
              <a:t>83% </a:t>
            </a:r>
            <a:r>
              <a:rPr lang="it-IT" sz="2000">
                <a:solidFill>
                  <a:srgbClr val="000000"/>
                </a:solidFill>
                <a:latin typeface="Calibri"/>
              </a:rPr>
              <a:t>di soddisfazione 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  <a:buSzPct val="155000"/>
              <a:buFont typeface="Arial"/>
              <a:buChar char="•"/>
            </a:pPr>
            <a:r>
              <a:rPr lang="it-IT" sz="2000">
                <a:solidFill>
                  <a:srgbClr val="000000"/>
                </a:solidFill>
                <a:latin typeface="Calibri"/>
              </a:rPr>
              <a:t>Premio per la responsabilità sociale</a:t>
            </a:r>
            <a:endParaRPr/>
          </a:p>
        </p:txBody>
      </p:sp>
      <p:pic>
        <p:nvPicPr>
          <p:cNvPr id="82" name="Immagine 3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705240" y="1914120"/>
            <a:ext cx="3548880" cy="3548880"/>
          </a:xfrm>
          <a:prstGeom prst="rect">
            <a:avLst/>
          </a:prstGeom>
          <a:ln>
            <a:noFill/>
          </a:ln>
        </p:spPr>
      </p:pic>
      <p:sp>
        <p:nvSpPr>
          <p:cNvPr id="83" name="CustomShape 2"/>
          <p:cNvSpPr/>
          <p:nvPr/>
        </p:nvSpPr>
        <p:spPr>
          <a:xfrm>
            <a:off x="646920" y="1836360"/>
            <a:ext cx="3668400" cy="3683160"/>
          </a:xfrm>
          <a:prstGeom prst="rect">
            <a:avLst/>
          </a:prstGeom>
          <a:noFill/>
          <a:ln w="12600">
            <a:solidFill>
              <a:srgbClr val="ff0000"/>
            </a:solidFill>
            <a:miter/>
          </a:ln>
        </p:spPr>
      </p:sp>
      <p:pic>
        <p:nvPicPr>
          <p:cNvPr id="84" name="Immagine 49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404280" y="4389480"/>
            <a:ext cx="1968840" cy="1426680"/>
          </a:xfrm>
          <a:prstGeom prst="rect">
            <a:avLst/>
          </a:prstGeom>
          <a:ln>
            <a:noFill/>
          </a:ln>
        </p:spPr>
      </p:pic>
      <p:sp>
        <p:nvSpPr>
          <p:cNvPr id="85" name="CustomShape 3"/>
          <p:cNvSpPr/>
          <p:nvPr/>
        </p:nvSpPr>
        <p:spPr>
          <a:xfrm>
            <a:off x="192600" y="289440"/>
            <a:ext cx="6159960" cy="3664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>
              <a:lnSpc>
                <a:spcPct val="100000"/>
              </a:lnSpc>
            </a:pPr>
            <a:r>
              <a:rPr b="1" lang="it-IT" sz="2400">
                <a:solidFill>
                  <a:srgbClr val="44b569"/>
                </a:solidFill>
                <a:latin typeface="Calibri"/>
              </a:rPr>
              <a:t>I NOSTRI NUMERI</a:t>
            </a:r>
            <a:endParaRPr/>
          </a:p>
        </p:txBody>
      </p:sp>
    </p:spTree>
  </p:cSld>
  <p:timing>
    <p:tnLst>
      <p:par>
        <p:cTn id="9" dur="indefinite" restart="never" nodeType="tmRoot">
          <p:childTnLst>
            <p:seq>
              <p:cTn id="10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Immagine 37" descr=""/>
          <p:cNvPicPr/>
          <p:nvPr/>
        </p:nvPicPr>
        <p:blipFill>
          <a:blip r:embed="rId1"/>
          <a:srcRect l="0" t="334632" r="0" b="0"/>
          <a:stretch>
            <a:fillRect/>
          </a:stretch>
        </p:blipFill>
        <p:spPr>
          <a:xfrm>
            <a:off x="1647000" y="2291040"/>
            <a:ext cx="6903000" cy="3627360"/>
          </a:xfrm>
          <a:prstGeom prst="rect">
            <a:avLst/>
          </a:prstGeom>
          <a:ln>
            <a:noFill/>
          </a:ln>
        </p:spPr>
      </p:pic>
      <p:sp>
        <p:nvSpPr>
          <p:cNvPr id="87" name="CustomShape 1"/>
          <p:cNvSpPr/>
          <p:nvPr/>
        </p:nvSpPr>
        <p:spPr>
          <a:xfrm>
            <a:off x="4151880" y="1945080"/>
            <a:ext cx="4323960" cy="613080"/>
          </a:xfrm>
          <a:prstGeom prst="roundRect">
            <a:avLst>
              <a:gd name="adj" fmla="val 16667"/>
            </a:avLst>
          </a:prstGeom>
          <a:noFill/>
          <a:ln w="19080">
            <a:solidFill>
              <a:srgbClr val="ff0000"/>
            </a:solidFill>
            <a:miter/>
          </a:ln>
        </p:spPr>
      </p:sp>
      <p:sp>
        <p:nvSpPr>
          <p:cNvPr id="88" name="CustomShape 2"/>
          <p:cNvSpPr/>
          <p:nvPr/>
        </p:nvSpPr>
        <p:spPr>
          <a:xfrm>
            <a:off x="4416840" y="2121840"/>
            <a:ext cx="3647880" cy="305640"/>
          </a:xfrm>
          <a:prstGeom prst="rect">
            <a:avLst/>
          </a:prstGeom>
          <a:noFill/>
          <a:ln>
            <a:noFill/>
          </a:ln>
        </p:spPr>
        <p:txBody>
          <a:bodyPr wrap="none" lIns="0" rIns="0" tIns="0" bIns="0" anchor="ctr"/>
          <a:p>
            <a:pPr>
              <a:lnSpc>
                <a:spcPct val="100000"/>
              </a:lnSpc>
            </a:pPr>
            <a:r>
              <a:rPr b="1" lang="it-IT" sz="2000">
                <a:solidFill>
                  <a:srgbClr val="000000"/>
                </a:solidFill>
                <a:latin typeface="Calibri"/>
              </a:rPr>
              <a:t>LIVELLO DI GRADIBILITÀ DEI PIATTI</a:t>
            </a:r>
            <a:endParaRPr/>
          </a:p>
        </p:txBody>
      </p:sp>
      <p:sp>
        <p:nvSpPr>
          <p:cNvPr id="89" name="CustomShape 3"/>
          <p:cNvSpPr/>
          <p:nvPr/>
        </p:nvSpPr>
        <p:spPr>
          <a:xfrm>
            <a:off x="184320" y="301680"/>
            <a:ext cx="6159960" cy="3664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>
              <a:lnSpc>
                <a:spcPct val="100000"/>
              </a:lnSpc>
            </a:pPr>
            <a:r>
              <a:rPr b="1" lang="it-IT" sz="2400">
                <a:solidFill>
                  <a:srgbClr val="44b569"/>
                </a:solidFill>
                <a:latin typeface="Calibri"/>
              </a:rPr>
              <a:t>IL GRADIMENTO</a:t>
            </a:r>
            <a:endParaRPr/>
          </a:p>
        </p:txBody>
      </p:sp>
    </p:spTree>
  </p:cSld>
  <p:timing>
    <p:tnLst>
      <p:par>
        <p:cTn id="11" dur="indefinite" restart="never" nodeType="tmRoot">
          <p:childTnLst>
            <p:seq>
              <p:cTn id="1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CustomShape 1"/>
          <p:cNvSpPr/>
          <p:nvPr/>
        </p:nvSpPr>
        <p:spPr>
          <a:xfrm>
            <a:off x="404280" y="1404000"/>
            <a:ext cx="9012600" cy="76104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9080">
            <a:solidFill>
              <a:srgbClr val="ff0000"/>
            </a:solidFill>
            <a:miter/>
          </a:ln>
        </p:spPr>
      </p:sp>
      <p:sp>
        <p:nvSpPr>
          <p:cNvPr id="91" name="CustomShape 2"/>
          <p:cNvSpPr/>
          <p:nvPr/>
        </p:nvSpPr>
        <p:spPr>
          <a:xfrm>
            <a:off x="687600" y="1438920"/>
            <a:ext cx="8427600" cy="70164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ctr">
              <a:lnSpc>
                <a:spcPct val="100000"/>
              </a:lnSpc>
            </a:pPr>
            <a:r>
              <a:rPr lang="it-IT" sz="2000">
                <a:solidFill>
                  <a:srgbClr val="000000"/>
                </a:solidFill>
                <a:latin typeface="Calibri"/>
              </a:rPr>
              <a:t>Melamangio SPA continua le sue collaborazioni di supporto al territorio </a:t>
            </a:r>
            <a:endParaRPr/>
          </a:p>
          <a:p>
            <a:pPr algn="ctr">
              <a:lnSpc>
                <a:spcPct val="100000"/>
              </a:lnSpc>
            </a:pPr>
            <a:r>
              <a:rPr lang="it-IT" sz="2000">
                <a:solidFill>
                  <a:srgbClr val="000000"/>
                </a:solidFill>
                <a:latin typeface="Calibri"/>
              </a:rPr>
              <a:t>e alle iniziative benefiche </a:t>
            </a:r>
            <a:endParaRPr/>
          </a:p>
        </p:txBody>
      </p:sp>
      <p:pic>
        <p:nvPicPr>
          <p:cNvPr id="92" name="Immagine 41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796320" y="2921400"/>
            <a:ext cx="2593080" cy="507240"/>
          </a:xfrm>
          <a:prstGeom prst="rect">
            <a:avLst/>
          </a:prstGeom>
          <a:ln>
            <a:noFill/>
          </a:ln>
        </p:spPr>
      </p:pic>
      <p:pic>
        <p:nvPicPr>
          <p:cNvPr id="93" name="Immagine 43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5383440" y="2927160"/>
            <a:ext cx="1447560" cy="1080720"/>
          </a:xfrm>
          <a:prstGeom prst="rect">
            <a:avLst/>
          </a:prstGeom>
          <a:ln>
            <a:noFill/>
          </a:ln>
        </p:spPr>
      </p:pic>
      <p:pic>
        <p:nvPicPr>
          <p:cNvPr id="94" name="Immagine 44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2332800" y="4596840"/>
            <a:ext cx="1000800" cy="1318680"/>
          </a:xfrm>
          <a:prstGeom prst="rect">
            <a:avLst/>
          </a:prstGeom>
          <a:ln>
            <a:noFill/>
          </a:ln>
        </p:spPr>
      </p:pic>
      <p:pic>
        <p:nvPicPr>
          <p:cNvPr id="95" name="Immagine 45" descr=""/>
          <p:cNvPicPr/>
          <p:nvPr/>
        </p:nvPicPr>
        <p:blipFill>
          <a:blip r:embed="rId4"/>
          <a:stretch>
            <a:fillRect/>
          </a:stretch>
        </p:blipFill>
        <p:spPr>
          <a:xfrm>
            <a:off x="3771000" y="4596840"/>
            <a:ext cx="1648440" cy="1318680"/>
          </a:xfrm>
          <a:prstGeom prst="rect">
            <a:avLst/>
          </a:prstGeom>
          <a:ln>
            <a:noFill/>
          </a:ln>
        </p:spPr>
      </p:pic>
      <p:pic>
        <p:nvPicPr>
          <p:cNvPr id="96" name="Immagine 47" descr=""/>
          <p:cNvPicPr/>
          <p:nvPr/>
        </p:nvPicPr>
        <p:blipFill>
          <a:blip r:embed="rId5"/>
          <a:stretch>
            <a:fillRect/>
          </a:stretch>
        </p:blipFill>
        <p:spPr>
          <a:xfrm>
            <a:off x="5636880" y="4596840"/>
            <a:ext cx="2225520" cy="1080720"/>
          </a:xfrm>
          <a:prstGeom prst="rect">
            <a:avLst/>
          </a:prstGeom>
          <a:ln>
            <a:noFill/>
          </a:ln>
        </p:spPr>
      </p:pic>
      <p:pic>
        <p:nvPicPr>
          <p:cNvPr id="97" name="Immagine 48" descr=""/>
          <p:cNvPicPr/>
          <p:nvPr/>
        </p:nvPicPr>
        <p:blipFill>
          <a:blip r:embed="rId6"/>
          <a:stretch>
            <a:fillRect/>
          </a:stretch>
        </p:blipFill>
        <p:spPr>
          <a:xfrm>
            <a:off x="7368480" y="2927880"/>
            <a:ext cx="1674360" cy="1265400"/>
          </a:xfrm>
          <a:prstGeom prst="rect">
            <a:avLst/>
          </a:prstGeom>
          <a:ln>
            <a:noFill/>
          </a:ln>
        </p:spPr>
      </p:pic>
      <p:pic>
        <p:nvPicPr>
          <p:cNvPr id="98" name="Immagine 39" descr=""/>
          <p:cNvPicPr/>
          <p:nvPr/>
        </p:nvPicPr>
        <p:blipFill>
          <a:blip r:embed="rId7"/>
          <a:stretch>
            <a:fillRect/>
          </a:stretch>
        </p:blipFill>
        <p:spPr>
          <a:xfrm>
            <a:off x="3581640" y="2904120"/>
            <a:ext cx="1384560" cy="1049400"/>
          </a:xfrm>
          <a:prstGeom prst="rect">
            <a:avLst/>
          </a:prstGeom>
          <a:ln>
            <a:noFill/>
          </a:ln>
        </p:spPr>
      </p:pic>
      <p:sp>
        <p:nvSpPr>
          <p:cNvPr id="99" name="CustomShape 3"/>
          <p:cNvSpPr/>
          <p:nvPr/>
        </p:nvSpPr>
        <p:spPr>
          <a:xfrm>
            <a:off x="253800" y="297360"/>
            <a:ext cx="6159960" cy="3664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>
              <a:lnSpc>
                <a:spcPct val="100000"/>
              </a:lnSpc>
            </a:pPr>
            <a:r>
              <a:rPr b="1" lang="it-IT" sz="2400">
                <a:solidFill>
                  <a:srgbClr val="44b569"/>
                </a:solidFill>
                <a:latin typeface="Calibri"/>
              </a:rPr>
              <a:t>LE COLLABORAZIONI</a:t>
            </a:r>
            <a:endParaRPr/>
          </a:p>
        </p:txBody>
      </p:sp>
    </p:spTree>
  </p:cSld>
  <p:timing>
    <p:tnLst>
      <p:par>
        <p:cTn id="13" dur="indefinite" restart="never" nodeType="tmRoot">
          <p:childTnLst>
            <p:seq>
              <p:cTn id="14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CustomShape 1"/>
          <p:cNvSpPr/>
          <p:nvPr/>
        </p:nvSpPr>
        <p:spPr>
          <a:xfrm>
            <a:off x="2625120" y="2914560"/>
            <a:ext cx="2188440" cy="3967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1" lang="it-IT" sz="2000">
                <a:solidFill>
                  <a:srgbClr val="000000"/>
                </a:solidFill>
                <a:latin typeface="Calibri"/>
              </a:rPr>
              <a:t>Olio di palma free</a:t>
            </a:r>
            <a:endParaRPr/>
          </a:p>
        </p:txBody>
      </p:sp>
      <p:sp>
        <p:nvSpPr>
          <p:cNvPr id="101" name="CustomShape 2"/>
          <p:cNvSpPr/>
          <p:nvPr/>
        </p:nvSpPr>
        <p:spPr>
          <a:xfrm>
            <a:off x="4096800" y="5009040"/>
            <a:ext cx="1820880" cy="700200"/>
          </a:xfrm>
          <a:prstGeom prst="rect">
            <a:avLst/>
          </a:prstGeom>
          <a:noFill/>
          <a:ln>
            <a:noFill/>
          </a:ln>
        </p:spPr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it-IT" sz="2000">
                <a:solidFill>
                  <a:srgbClr val="000000"/>
                </a:solidFill>
                <a:latin typeface="Calibri"/>
              </a:rPr>
              <a:t>Aggiornamento</a:t>
            </a:r>
            <a:endParaRPr/>
          </a:p>
          <a:p>
            <a:pPr>
              <a:lnSpc>
                <a:spcPct val="100000"/>
              </a:lnSpc>
            </a:pPr>
            <a:r>
              <a:rPr b="1" lang="it-IT" sz="2000">
                <a:solidFill>
                  <a:srgbClr val="000000"/>
                </a:solidFill>
                <a:latin typeface="Calibri"/>
              </a:rPr>
              <a:t> </a:t>
            </a:r>
            <a:r>
              <a:rPr b="1" lang="it-IT" sz="2000">
                <a:solidFill>
                  <a:srgbClr val="000000"/>
                </a:solidFill>
                <a:latin typeface="Calibri"/>
              </a:rPr>
              <a:t>sito WEB </a:t>
            </a:r>
            <a:endParaRPr/>
          </a:p>
        </p:txBody>
      </p:sp>
      <p:sp>
        <p:nvSpPr>
          <p:cNvPr id="102" name="CustomShape 3"/>
          <p:cNvSpPr/>
          <p:nvPr/>
        </p:nvSpPr>
        <p:spPr>
          <a:xfrm>
            <a:off x="6573960" y="5024160"/>
            <a:ext cx="2175840" cy="700200"/>
          </a:xfrm>
          <a:prstGeom prst="rect">
            <a:avLst/>
          </a:prstGeom>
          <a:noFill/>
          <a:ln>
            <a:noFill/>
          </a:ln>
        </p:spPr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1" lang="it-IT" sz="2000">
                <a:solidFill>
                  <a:srgbClr val="000000"/>
                </a:solidFill>
                <a:latin typeface="Calibri"/>
              </a:rPr>
              <a:t>Nuovi investimenti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it-IT" sz="2000">
                <a:solidFill>
                  <a:srgbClr val="000000"/>
                </a:solidFill>
                <a:latin typeface="Calibri"/>
              </a:rPr>
              <a:t> </a:t>
            </a:r>
            <a:r>
              <a:rPr b="1" lang="it-IT" sz="2000">
                <a:solidFill>
                  <a:srgbClr val="000000"/>
                </a:solidFill>
                <a:latin typeface="Calibri"/>
              </a:rPr>
              <a:t>in attrezzature</a:t>
            </a:r>
            <a:endParaRPr/>
          </a:p>
        </p:txBody>
      </p:sp>
      <p:sp>
        <p:nvSpPr>
          <p:cNvPr id="103" name="CustomShape 4"/>
          <p:cNvSpPr/>
          <p:nvPr/>
        </p:nvSpPr>
        <p:spPr>
          <a:xfrm>
            <a:off x="940680" y="5014800"/>
            <a:ext cx="2975760" cy="700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it-IT" sz="2000">
                <a:solidFill>
                  <a:srgbClr val="000000"/>
                </a:solidFill>
                <a:latin typeface="Calibri"/>
              </a:rPr>
              <a:t>Innovazione tecnologica sui pagamenti</a:t>
            </a:r>
            <a:endParaRPr/>
          </a:p>
        </p:txBody>
      </p:sp>
      <p:sp>
        <p:nvSpPr>
          <p:cNvPr id="104" name="CustomShape 5"/>
          <p:cNvSpPr/>
          <p:nvPr/>
        </p:nvSpPr>
        <p:spPr>
          <a:xfrm>
            <a:off x="4805280" y="2914920"/>
            <a:ext cx="3020400" cy="395280"/>
          </a:xfrm>
          <a:prstGeom prst="rect">
            <a:avLst/>
          </a:prstGeom>
          <a:noFill/>
          <a:ln>
            <a:noFill/>
          </a:ln>
        </p:spPr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it-IT" sz="2000">
                <a:solidFill>
                  <a:srgbClr val="000000"/>
                </a:solidFill>
                <a:latin typeface="Calibri"/>
              </a:rPr>
              <a:t>Incremento del BIO e KM 0</a:t>
            </a:r>
            <a:endParaRPr/>
          </a:p>
        </p:txBody>
      </p:sp>
      <p:pic>
        <p:nvPicPr>
          <p:cNvPr id="105" name="Immagine 17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3141000" y="1893240"/>
            <a:ext cx="1146960" cy="960480"/>
          </a:xfrm>
          <a:prstGeom prst="rect">
            <a:avLst/>
          </a:prstGeom>
          <a:ln>
            <a:noFill/>
          </a:ln>
        </p:spPr>
      </p:pic>
      <p:sp>
        <p:nvSpPr>
          <p:cNvPr id="106" name="CustomShape 6"/>
          <p:cNvSpPr/>
          <p:nvPr/>
        </p:nvSpPr>
        <p:spPr>
          <a:xfrm>
            <a:off x="3151080" y="1854720"/>
            <a:ext cx="1067400" cy="1067400"/>
          </a:xfrm>
          <a:prstGeom prst="ellipse">
            <a:avLst/>
          </a:prstGeom>
          <a:noFill/>
          <a:ln w="12600">
            <a:solidFill>
              <a:srgbClr val="70ad47"/>
            </a:solidFill>
            <a:miter/>
          </a:ln>
        </p:spPr>
      </p:sp>
      <p:pic>
        <p:nvPicPr>
          <p:cNvPr id="107" name="Immagine 3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1918800" y="4051440"/>
            <a:ext cx="932400" cy="832320"/>
          </a:xfrm>
          <a:prstGeom prst="rect">
            <a:avLst/>
          </a:prstGeom>
          <a:ln>
            <a:noFill/>
          </a:ln>
        </p:spPr>
      </p:pic>
      <p:sp>
        <p:nvSpPr>
          <p:cNvPr id="108" name="CustomShape 7"/>
          <p:cNvSpPr/>
          <p:nvPr/>
        </p:nvSpPr>
        <p:spPr>
          <a:xfrm>
            <a:off x="1851120" y="3933720"/>
            <a:ext cx="1067400" cy="1067400"/>
          </a:xfrm>
          <a:prstGeom prst="ellipse">
            <a:avLst/>
          </a:prstGeom>
          <a:noFill/>
          <a:ln w="12600">
            <a:solidFill>
              <a:srgbClr val="70ad47"/>
            </a:solidFill>
            <a:miter/>
          </a:ln>
        </p:spPr>
      </p:sp>
      <p:pic>
        <p:nvPicPr>
          <p:cNvPr id="109" name="Immagine 14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4685040" y="4158720"/>
            <a:ext cx="667080" cy="681120"/>
          </a:xfrm>
          <a:prstGeom prst="rect">
            <a:avLst/>
          </a:prstGeom>
          <a:ln>
            <a:noFill/>
          </a:ln>
        </p:spPr>
      </p:pic>
      <p:sp>
        <p:nvSpPr>
          <p:cNvPr id="110" name="CustomShape 8"/>
          <p:cNvSpPr/>
          <p:nvPr/>
        </p:nvSpPr>
        <p:spPr>
          <a:xfrm>
            <a:off x="4484880" y="3899520"/>
            <a:ext cx="1067400" cy="1067400"/>
          </a:xfrm>
          <a:prstGeom prst="ellipse">
            <a:avLst/>
          </a:prstGeom>
          <a:noFill/>
          <a:ln w="12600">
            <a:solidFill>
              <a:srgbClr val="70ad47"/>
            </a:solidFill>
            <a:miter/>
          </a:ln>
        </p:spPr>
      </p:sp>
      <p:sp>
        <p:nvSpPr>
          <p:cNvPr id="111" name="CustomShape 9"/>
          <p:cNvSpPr/>
          <p:nvPr/>
        </p:nvSpPr>
        <p:spPr>
          <a:xfrm>
            <a:off x="5788440" y="1847520"/>
            <a:ext cx="1067400" cy="1067400"/>
          </a:xfrm>
          <a:prstGeom prst="ellipse">
            <a:avLst/>
          </a:prstGeom>
          <a:noFill/>
          <a:ln w="12600">
            <a:solidFill>
              <a:srgbClr val="70ad47"/>
            </a:solidFill>
            <a:miter/>
          </a:ln>
        </p:spPr>
      </p:sp>
      <p:pic>
        <p:nvPicPr>
          <p:cNvPr id="112" name="Immagine 63" descr=""/>
          <p:cNvPicPr/>
          <p:nvPr/>
        </p:nvPicPr>
        <p:blipFill>
          <a:blip r:embed="rId4"/>
          <a:stretch>
            <a:fillRect/>
          </a:stretch>
        </p:blipFill>
        <p:spPr>
          <a:xfrm>
            <a:off x="6074280" y="2060280"/>
            <a:ext cx="544320" cy="544320"/>
          </a:xfrm>
          <a:prstGeom prst="rect">
            <a:avLst/>
          </a:prstGeom>
          <a:ln>
            <a:noFill/>
          </a:ln>
        </p:spPr>
      </p:pic>
      <p:pic>
        <p:nvPicPr>
          <p:cNvPr id="113" name="Immagine 29" descr=""/>
          <p:cNvPicPr/>
          <p:nvPr/>
        </p:nvPicPr>
        <p:blipFill>
          <a:blip r:embed="rId5"/>
          <a:stretch>
            <a:fillRect/>
          </a:stretch>
        </p:blipFill>
        <p:spPr>
          <a:xfrm>
            <a:off x="7181640" y="3998160"/>
            <a:ext cx="968760" cy="968760"/>
          </a:xfrm>
          <a:prstGeom prst="rect">
            <a:avLst/>
          </a:prstGeom>
          <a:ln>
            <a:noFill/>
          </a:ln>
        </p:spPr>
      </p:pic>
      <p:sp>
        <p:nvSpPr>
          <p:cNvPr id="114" name="CustomShape 10"/>
          <p:cNvSpPr/>
          <p:nvPr/>
        </p:nvSpPr>
        <p:spPr>
          <a:xfrm>
            <a:off x="7118280" y="3933720"/>
            <a:ext cx="1067400" cy="1067400"/>
          </a:xfrm>
          <a:prstGeom prst="ellipse">
            <a:avLst/>
          </a:prstGeom>
          <a:noFill/>
          <a:ln w="12600">
            <a:solidFill>
              <a:srgbClr val="70ad47"/>
            </a:solidFill>
            <a:miter/>
          </a:ln>
        </p:spPr>
      </p:sp>
      <p:sp>
        <p:nvSpPr>
          <p:cNvPr id="115" name="CustomShape 11"/>
          <p:cNvSpPr/>
          <p:nvPr/>
        </p:nvSpPr>
        <p:spPr>
          <a:xfrm>
            <a:off x="285480" y="306000"/>
            <a:ext cx="6159960" cy="3664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>
              <a:lnSpc>
                <a:spcPct val="100000"/>
              </a:lnSpc>
            </a:pPr>
            <a:r>
              <a:rPr b="1" lang="it-IT" sz="2400">
                <a:solidFill>
                  <a:srgbClr val="44b569"/>
                </a:solidFill>
                <a:latin typeface="Calibri"/>
              </a:rPr>
              <a:t>I NOSTRI PROGETTI E I NOSTRI CANTIERI</a:t>
            </a:r>
            <a:endParaRPr/>
          </a:p>
        </p:txBody>
      </p:sp>
    </p:spTree>
  </p:cSld>
  <p:timing>
    <p:tnLst>
      <p:par>
        <p:cTn id="15" dur="indefinite" restart="never" nodeType="tmRoot">
          <p:childTnLst>
            <p:seq>
              <p:cTn id="16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CustomShape 1"/>
          <p:cNvSpPr/>
          <p:nvPr/>
        </p:nvSpPr>
        <p:spPr>
          <a:xfrm>
            <a:off x="3316680" y="1788120"/>
            <a:ext cx="5243400" cy="3967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>
              <a:lnSpc>
                <a:spcPct val="100000"/>
              </a:lnSpc>
            </a:pPr>
            <a:r>
              <a:rPr b="1" lang="it-IT" sz="2000">
                <a:solidFill>
                  <a:srgbClr val="000000"/>
                </a:solidFill>
                <a:latin typeface="Calibri"/>
              </a:rPr>
              <a:t>Il progetto «ORTO A SCUOLA»</a:t>
            </a:r>
            <a:endParaRPr/>
          </a:p>
        </p:txBody>
      </p:sp>
      <p:pic>
        <p:nvPicPr>
          <p:cNvPr id="117" name="Immagine 11" descr=""/>
          <p:cNvPicPr/>
          <p:nvPr/>
        </p:nvPicPr>
        <p:blipFill>
          <a:blip r:embed="rId1"/>
          <a:stretch>
            <a:fillRect/>
          </a:stretch>
        </p:blipFill>
        <p:spPr>
          <a:xfrm>
            <a:off x="2327040" y="5488560"/>
            <a:ext cx="729000" cy="349560"/>
          </a:xfrm>
          <a:prstGeom prst="rect">
            <a:avLst/>
          </a:prstGeom>
          <a:ln>
            <a:noFill/>
          </a:ln>
        </p:spPr>
      </p:pic>
      <p:sp>
        <p:nvSpPr>
          <p:cNvPr id="118" name="CustomShape 2"/>
          <p:cNvSpPr/>
          <p:nvPr/>
        </p:nvSpPr>
        <p:spPr>
          <a:xfrm>
            <a:off x="3281760" y="5142240"/>
            <a:ext cx="6565680" cy="700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lang="it-IT" sz="2000">
                <a:solidFill>
                  <a:srgbClr val="000000"/>
                </a:solidFill>
                <a:latin typeface="Calibri"/>
              </a:rPr>
              <a:t>Nuovo contratto integrativo per i dipendenti</a:t>
            </a:r>
            <a:endParaRPr/>
          </a:p>
        </p:txBody>
      </p:sp>
      <p:sp>
        <p:nvSpPr>
          <p:cNvPr id="119" name="CustomShape 3"/>
          <p:cNvSpPr/>
          <p:nvPr/>
        </p:nvSpPr>
        <p:spPr>
          <a:xfrm>
            <a:off x="3286440" y="3919680"/>
            <a:ext cx="6159960" cy="700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lang="it-IT" sz="2000">
                <a:solidFill>
                  <a:srgbClr val="000000"/>
                </a:solidFill>
                <a:latin typeface="Calibri"/>
              </a:rPr>
              <a:t>Riduzione degli scarti «progetto Zero Waste» </a:t>
            </a:r>
            <a:endParaRPr/>
          </a:p>
        </p:txBody>
      </p:sp>
      <p:sp>
        <p:nvSpPr>
          <p:cNvPr id="120" name="CustomShape 4"/>
          <p:cNvSpPr/>
          <p:nvPr/>
        </p:nvSpPr>
        <p:spPr>
          <a:xfrm>
            <a:off x="3322800" y="2988360"/>
            <a:ext cx="4844520" cy="395280"/>
          </a:xfrm>
          <a:prstGeom prst="rect">
            <a:avLst/>
          </a:prstGeom>
          <a:noFill/>
          <a:ln>
            <a:noFill/>
          </a:ln>
        </p:spPr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1" lang="it-IT" sz="2000">
                <a:solidFill>
                  <a:srgbClr val="000000"/>
                </a:solidFill>
                <a:latin typeface="Calibri"/>
              </a:rPr>
              <a:t>Adeguamento alla normativa anticorruzione</a:t>
            </a:r>
            <a:endParaRPr/>
          </a:p>
        </p:txBody>
      </p:sp>
      <p:pic>
        <p:nvPicPr>
          <p:cNvPr id="121" name="Immagine 3" descr=""/>
          <p:cNvPicPr/>
          <p:nvPr/>
        </p:nvPicPr>
        <p:blipFill>
          <a:blip r:embed="rId2"/>
          <a:stretch>
            <a:fillRect/>
          </a:stretch>
        </p:blipFill>
        <p:spPr>
          <a:xfrm>
            <a:off x="2345760" y="2801880"/>
            <a:ext cx="694440" cy="694440"/>
          </a:xfrm>
          <a:prstGeom prst="rect">
            <a:avLst/>
          </a:prstGeom>
          <a:ln>
            <a:noFill/>
          </a:ln>
        </p:spPr>
      </p:pic>
      <p:sp>
        <p:nvSpPr>
          <p:cNvPr id="122" name="CustomShape 5"/>
          <p:cNvSpPr/>
          <p:nvPr/>
        </p:nvSpPr>
        <p:spPr>
          <a:xfrm>
            <a:off x="2159640" y="2624040"/>
            <a:ext cx="1067400" cy="1067400"/>
          </a:xfrm>
          <a:prstGeom prst="ellipse">
            <a:avLst/>
          </a:prstGeom>
          <a:noFill/>
          <a:ln w="12600">
            <a:solidFill>
              <a:srgbClr val="70ad47"/>
            </a:solidFill>
            <a:miter/>
          </a:ln>
        </p:spPr>
      </p:sp>
      <p:pic>
        <p:nvPicPr>
          <p:cNvPr id="123" name="Immagine 9" descr=""/>
          <p:cNvPicPr/>
          <p:nvPr/>
        </p:nvPicPr>
        <p:blipFill>
          <a:blip r:embed="rId3"/>
          <a:stretch>
            <a:fillRect/>
          </a:stretch>
        </p:blipFill>
        <p:spPr>
          <a:xfrm>
            <a:off x="2382120" y="4072320"/>
            <a:ext cx="642960" cy="627840"/>
          </a:xfrm>
          <a:prstGeom prst="rect">
            <a:avLst/>
          </a:prstGeom>
          <a:ln>
            <a:noFill/>
          </a:ln>
        </p:spPr>
      </p:pic>
      <p:sp>
        <p:nvSpPr>
          <p:cNvPr id="124" name="CustomShape 6"/>
          <p:cNvSpPr/>
          <p:nvPr/>
        </p:nvSpPr>
        <p:spPr>
          <a:xfrm>
            <a:off x="2143080" y="3869640"/>
            <a:ext cx="1067400" cy="1067400"/>
          </a:xfrm>
          <a:prstGeom prst="ellipse">
            <a:avLst/>
          </a:prstGeom>
          <a:noFill/>
          <a:ln w="12600">
            <a:solidFill>
              <a:srgbClr val="70ad47"/>
            </a:solidFill>
            <a:miter/>
          </a:ln>
        </p:spPr>
      </p:sp>
      <p:pic>
        <p:nvPicPr>
          <p:cNvPr id="125" name="Immagine 44" descr=""/>
          <p:cNvPicPr/>
          <p:nvPr/>
        </p:nvPicPr>
        <p:blipFill>
          <a:blip r:embed="rId4"/>
          <a:stretch>
            <a:fillRect/>
          </a:stretch>
        </p:blipFill>
        <p:spPr>
          <a:xfrm>
            <a:off x="2297880" y="1519920"/>
            <a:ext cx="867240" cy="837720"/>
          </a:xfrm>
          <a:prstGeom prst="rect">
            <a:avLst/>
          </a:prstGeom>
          <a:ln>
            <a:noFill/>
          </a:ln>
        </p:spPr>
      </p:pic>
      <p:sp>
        <p:nvSpPr>
          <p:cNvPr id="126" name="CustomShape 7"/>
          <p:cNvSpPr/>
          <p:nvPr/>
        </p:nvSpPr>
        <p:spPr>
          <a:xfrm>
            <a:off x="2172240" y="1405080"/>
            <a:ext cx="1067400" cy="1067400"/>
          </a:xfrm>
          <a:prstGeom prst="ellipse">
            <a:avLst/>
          </a:prstGeom>
          <a:noFill/>
          <a:ln w="12600">
            <a:solidFill>
              <a:srgbClr val="70ad47"/>
            </a:solidFill>
            <a:miter/>
          </a:ln>
        </p:spPr>
      </p:sp>
      <p:sp>
        <p:nvSpPr>
          <p:cNvPr id="127" name="CustomShape 8"/>
          <p:cNvSpPr/>
          <p:nvPr/>
        </p:nvSpPr>
        <p:spPr>
          <a:xfrm>
            <a:off x="2143080" y="5096520"/>
            <a:ext cx="1067400" cy="1067400"/>
          </a:xfrm>
          <a:prstGeom prst="ellipse">
            <a:avLst/>
          </a:prstGeom>
          <a:noFill/>
          <a:ln w="12600">
            <a:solidFill>
              <a:srgbClr val="70ad47"/>
            </a:solidFill>
            <a:miter/>
          </a:ln>
        </p:spPr>
      </p:sp>
      <p:sp>
        <p:nvSpPr>
          <p:cNvPr id="128" name="CustomShape 9"/>
          <p:cNvSpPr/>
          <p:nvPr/>
        </p:nvSpPr>
        <p:spPr>
          <a:xfrm>
            <a:off x="285480" y="306000"/>
            <a:ext cx="6159960" cy="3664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>
              <a:lnSpc>
                <a:spcPct val="100000"/>
              </a:lnSpc>
            </a:pPr>
            <a:r>
              <a:rPr b="1" lang="it-IT" sz="2400">
                <a:solidFill>
                  <a:srgbClr val="44b569"/>
                </a:solidFill>
                <a:latin typeface="Calibri"/>
              </a:rPr>
              <a:t>I NOSTRI PROGETTI E I NOSTRI CANTIERI</a:t>
            </a:r>
            <a:endParaRPr/>
          </a:p>
        </p:txBody>
      </p:sp>
    </p:spTree>
  </p:cSld>
  <p:timing>
    <p:tnLst>
      <p:par>
        <p:cTn id="17" dur="indefinite" restart="never" nodeType="tmRoot">
          <p:childTnLst>
            <p:seq>
              <p:cTn id="18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